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7" r:id="rId1"/>
    <p:sldMasterId id="2147483777" r:id="rId2"/>
  </p:sldMasterIdLst>
  <p:notesMasterIdLst>
    <p:notesMasterId r:id="rId69"/>
  </p:notesMasterIdLst>
  <p:handoutMasterIdLst>
    <p:handoutMasterId r:id="rId70"/>
  </p:handoutMasterIdLst>
  <p:sldIdLst>
    <p:sldId id="283" r:id="rId3"/>
    <p:sldId id="288" r:id="rId4"/>
    <p:sldId id="289" r:id="rId5"/>
    <p:sldId id="290" r:id="rId6"/>
    <p:sldId id="350" r:id="rId7"/>
    <p:sldId id="389" r:id="rId8"/>
    <p:sldId id="291" r:id="rId9"/>
    <p:sldId id="292" r:id="rId10"/>
    <p:sldId id="293" r:id="rId11"/>
    <p:sldId id="294" r:id="rId12"/>
    <p:sldId id="322" r:id="rId13"/>
    <p:sldId id="295" r:id="rId14"/>
    <p:sldId id="296" r:id="rId15"/>
    <p:sldId id="299" r:id="rId16"/>
    <p:sldId id="300" r:id="rId17"/>
    <p:sldId id="383" r:id="rId18"/>
    <p:sldId id="301" r:id="rId19"/>
    <p:sldId id="302" r:id="rId20"/>
    <p:sldId id="382" r:id="rId21"/>
    <p:sldId id="323" r:id="rId22"/>
    <p:sldId id="324" r:id="rId23"/>
    <p:sldId id="325" r:id="rId24"/>
    <p:sldId id="326" r:id="rId25"/>
    <p:sldId id="327" r:id="rId26"/>
    <p:sldId id="320" r:id="rId27"/>
    <p:sldId id="321" r:id="rId28"/>
    <p:sldId id="313" r:id="rId29"/>
    <p:sldId id="351" r:id="rId30"/>
    <p:sldId id="361" r:id="rId31"/>
    <p:sldId id="368" r:id="rId32"/>
    <p:sldId id="363" r:id="rId33"/>
    <p:sldId id="370" r:id="rId34"/>
    <p:sldId id="358" r:id="rId35"/>
    <p:sldId id="369" r:id="rId36"/>
    <p:sldId id="375" r:id="rId37"/>
    <p:sldId id="376" r:id="rId38"/>
    <p:sldId id="367" r:id="rId39"/>
    <p:sldId id="378" r:id="rId40"/>
    <p:sldId id="306" r:id="rId41"/>
    <p:sldId id="305" r:id="rId42"/>
    <p:sldId id="307" r:id="rId43"/>
    <p:sldId id="385" r:id="rId44"/>
    <p:sldId id="337" r:id="rId45"/>
    <p:sldId id="386" r:id="rId46"/>
    <p:sldId id="387" r:id="rId47"/>
    <p:sldId id="388" r:id="rId48"/>
    <p:sldId id="381" r:id="rId49"/>
    <p:sldId id="309" r:id="rId50"/>
    <p:sldId id="329" r:id="rId51"/>
    <p:sldId id="332" r:id="rId52"/>
    <p:sldId id="334" r:id="rId53"/>
    <p:sldId id="335" r:id="rId54"/>
    <p:sldId id="330" r:id="rId55"/>
    <p:sldId id="310" r:id="rId56"/>
    <p:sldId id="341" r:id="rId57"/>
    <p:sldId id="342" r:id="rId58"/>
    <p:sldId id="343" r:id="rId59"/>
    <p:sldId id="344" r:id="rId60"/>
    <p:sldId id="345" r:id="rId61"/>
    <p:sldId id="346" r:id="rId62"/>
    <p:sldId id="347" r:id="rId63"/>
    <p:sldId id="348" r:id="rId64"/>
    <p:sldId id="349" r:id="rId65"/>
    <p:sldId id="311" r:id="rId66"/>
    <p:sldId id="328" r:id="rId67"/>
    <p:sldId id="336" r:id="rId68"/>
  </p:sldIdLst>
  <p:sldSz cx="12192000" cy="6858000"/>
  <p:notesSz cx="6858000" cy="9144000"/>
  <p:embeddedFontLst>
    <p:embeddedFont>
      <p:font typeface="Abadi Extra Light" panose="020B0204020104020204" pitchFamily="34" charset="0"/>
      <p:regular r:id="rId71"/>
    </p:embeddedFont>
    <p:embeddedFont>
      <p:font typeface="Calibri" panose="020F0502020204030204" pitchFamily="34" charset="0"/>
      <p:regular r:id="rId72"/>
      <p:bold r:id="rId73"/>
      <p:italic r:id="rId74"/>
      <p:boldItalic r:id="rId75"/>
    </p:embeddedFont>
    <p:embeddedFont>
      <p:font typeface="Roboto" panose="020B0604020202020204" charset="0"/>
      <p:regular r:id="rId76"/>
      <p:bold r:id="rId77"/>
      <p:italic r:id="rId78"/>
      <p:boldItalic r:id="rId79"/>
    </p:embeddedFont>
    <p:embeddedFont>
      <p:font typeface="Roboto Medium" panose="020B0604020202020204" charset="0"/>
      <p:regular r:id="rId80"/>
      <p:italic r:id="rId81"/>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amnlöst avsnitt" id="{14166551-5568-6F49-A310-C4C1B586135C}">
          <p14:sldIdLst>
            <p14:sldId id="283"/>
            <p14:sldId id="288"/>
            <p14:sldId id="289"/>
            <p14:sldId id="290"/>
            <p14:sldId id="350"/>
            <p14:sldId id="389"/>
            <p14:sldId id="291"/>
            <p14:sldId id="292"/>
            <p14:sldId id="293"/>
            <p14:sldId id="294"/>
            <p14:sldId id="322"/>
            <p14:sldId id="295"/>
            <p14:sldId id="296"/>
            <p14:sldId id="299"/>
            <p14:sldId id="300"/>
            <p14:sldId id="383"/>
            <p14:sldId id="301"/>
            <p14:sldId id="302"/>
            <p14:sldId id="382"/>
            <p14:sldId id="323"/>
            <p14:sldId id="324"/>
            <p14:sldId id="325"/>
            <p14:sldId id="326"/>
            <p14:sldId id="327"/>
            <p14:sldId id="320"/>
            <p14:sldId id="321"/>
            <p14:sldId id="313"/>
            <p14:sldId id="351"/>
            <p14:sldId id="361"/>
            <p14:sldId id="368"/>
            <p14:sldId id="363"/>
            <p14:sldId id="370"/>
            <p14:sldId id="358"/>
            <p14:sldId id="369"/>
            <p14:sldId id="375"/>
            <p14:sldId id="376"/>
            <p14:sldId id="367"/>
            <p14:sldId id="378"/>
            <p14:sldId id="306"/>
            <p14:sldId id="305"/>
            <p14:sldId id="307"/>
            <p14:sldId id="385"/>
            <p14:sldId id="337"/>
            <p14:sldId id="386"/>
            <p14:sldId id="387"/>
            <p14:sldId id="388"/>
            <p14:sldId id="381"/>
            <p14:sldId id="309"/>
            <p14:sldId id="329"/>
            <p14:sldId id="332"/>
            <p14:sldId id="334"/>
            <p14:sldId id="335"/>
            <p14:sldId id="330"/>
            <p14:sldId id="310"/>
            <p14:sldId id="341"/>
            <p14:sldId id="342"/>
            <p14:sldId id="343"/>
            <p14:sldId id="344"/>
            <p14:sldId id="345"/>
            <p14:sldId id="346"/>
            <p14:sldId id="347"/>
            <p14:sldId id="348"/>
            <p14:sldId id="349"/>
            <p14:sldId id="311"/>
            <p14:sldId id="328"/>
            <p14:sldId id="336"/>
          </p14:sldIdLst>
        </p14:section>
      </p14:sectionLst>
    </p:ext>
    <p:ext uri="{EFAFB233-063F-42B5-8137-9DF3F51BA10A}">
      <p15:sldGuideLst xmlns:p15="http://schemas.microsoft.com/office/powerpoint/2012/main">
        <p15:guide id="1" orient="horz" pos="309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2C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35A4F-E352-F687-E537-27AF62067811}" v="2166" dt="2021-02-02T22:01:13.889"/>
    <p1510:client id="{53380EC5-40AA-FFDE-1814-E5E02EA95778}" v="16" dt="2021-02-02T20:43:11.376"/>
    <p1510:client id="{AB58CC11-44EA-B458-BD00-7FA34904EB24}" v="175" dt="2021-02-02T18:33:52.225"/>
    <p1510:client id="{B36E70D1-1F9B-156F-3034-3F433FA8FB29}" v="757" dt="2021-02-02T17:48:09.453"/>
    <p1510:client id="{B727FFAA-1C9E-4ECF-E3B4-696D06BFE84C}" v="2095" dt="2021-02-02T14:49:11.696"/>
    <p1510:client id="{D39A9398-94A5-5442-BEE6-C938B9734A77}" v="1160" dt="2021-02-03T08:19:40.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14"/>
    <p:restoredTop sz="50332"/>
  </p:normalViewPr>
  <p:slideViewPr>
    <p:cSldViewPr snapToGrid="0" snapToObjects="1">
      <p:cViewPr varScale="1">
        <p:scale>
          <a:sx n="120" d="100"/>
          <a:sy n="120" d="100"/>
        </p:scale>
        <p:origin x="184" y="448"/>
      </p:cViewPr>
      <p:guideLst>
        <p:guide orient="horz" pos="309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17B3C795-7A70-C14A-98AA-210F93A2BC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a:extLst>
              <a:ext uri="{FF2B5EF4-FFF2-40B4-BE49-F238E27FC236}">
                <a16:creationId xmlns:a16="http://schemas.microsoft.com/office/drawing/2014/main" id="{2F32FB05-0D53-2C4C-86E7-E8AC3077B9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743ED2-DA0A-1346-9C73-A449D08FBA65}" type="datetimeFigureOut">
              <a:rPr lang="sv-SE" smtClean="0"/>
              <a:t>2021-02-05</a:t>
            </a:fld>
            <a:endParaRPr lang="sv-SE"/>
          </a:p>
        </p:txBody>
      </p:sp>
      <p:sp>
        <p:nvSpPr>
          <p:cNvPr id="4" name="Platshållare för sidfot 3">
            <a:extLst>
              <a:ext uri="{FF2B5EF4-FFF2-40B4-BE49-F238E27FC236}">
                <a16:creationId xmlns:a16="http://schemas.microsoft.com/office/drawing/2014/main" id="{522141BB-4483-B443-BBA7-C6E6928D28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a:extLst>
              <a:ext uri="{FF2B5EF4-FFF2-40B4-BE49-F238E27FC236}">
                <a16:creationId xmlns:a16="http://schemas.microsoft.com/office/drawing/2014/main" id="{54DC4E89-F2BE-B648-A135-1CA2888D6D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E87B20-F68F-AF41-9A9D-EC0231F361DC}" type="slidenum">
              <a:rPr lang="sv-SE" smtClean="0"/>
              <a:t>‹#›</a:t>
            </a:fld>
            <a:endParaRPr lang="sv-SE"/>
          </a:p>
        </p:txBody>
      </p:sp>
    </p:spTree>
    <p:extLst>
      <p:ext uri="{BB962C8B-B14F-4D97-AF65-F5344CB8AC3E}">
        <p14:creationId xmlns:p14="http://schemas.microsoft.com/office/powerpoint/2010/main" val="1338602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F567AD-65F3-0A42-8679-ADCB15EAC150}" type="datetimeFigureOut">
              <a:rPr lang="sv-SE" smtClean="0"/>
              <a:t>2021-02-05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8A226-8BCB-D848-AF9C-E8FB4F3A389A}" type="slidenum">
              <a:rPr lang="sv-SE" smtClean="0"/>
              <a:t>‹#›</a:t>
            </a:fld>
            <a:endParaRPr lang="sv-SE"/>
          </a:p>
        </p:txBody>
      </p:sp>
    </p:spTree>
    <p:extLst>
      <p:ext uri="{BB962C8B-B14F-4D97-AF65-F5344CB8AC3E}">
        <p14:creationId xmlns:p14="http://schemas.microsoft.com/office/powerpoint/2010/main" val="21863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a:t>Välkomstskärm</a:t>
            </a:r>
          </a:p>
          <a:p>
            <a:endParaRPr lang="sv-SE"/>
          </a:p>
        </p:txBody>
      </p:sp>
      <p:sp>
        <p:nvSpPr>
          <p:cNvPr id="4" name="Platshållare för bildnummer 3"/>
          <p:cNvSpPr>
            <a:spLocks noGrp="1"/>
          </p:cNvSpPr>
          <p:nvPr>
            <p:ph type="sldNum" sz="quarter" idx="5"/>
          </p:nvPr>
        </p:nvSpPr>
        <p:spPr/>
        <p:txBody>
          <a:bodyPr/>
          <a:lstStyle/>
          <a:p>
            <a:fld id="{BC58A226-8BCB-D848-AF9C-E8FB4F3A389A}" type="slidenum">
              <a:rPr lang="sv-SE" smtClean="0"/>
              <a:t>1</a:t>
            </a:fld>
            <a:endParaRPr lang="sv-SE"/>
          </a:p>
        </p:txBody>
      </p:sp>
    </p:spTree>
    <p:extLst>
      <p:ext uri="{BB962C8B-B14F-4D97-AF65-F5344CB8AC3E}">
        <p14:creationId xmlns:p14="http://schemas.microsoft.com/office/powerpoint/2010/main" val="3707355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gits </a:t>
            </a:r>
            <a:r>
              <a:rPr lang="en-GB" sz="1200" b="0" i="0" u="none" strike="noStrike" kern="1200" err="1">
                <a:solidFill>
                  <a:schemeClr val="tx1"/>
                </a:solidFill>
                <a:effectLst/>
                <a:latin typeface="+mn-lt"/>
                <a:ea typeface="+mn-ea"/>
                <a:cs typeface="+mn-cs"/>
              </a:rPr>
              <a:t>största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förutom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snabbt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har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funktioner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distribuerad</a:t>
            </a:r>
            <a:endParaRPr lang="en-GB" sz="1200" b="0" i="0" u="none" strike="noStrike" kern="1200">
              <a:solidFill>
                <a:schemeClr val="tx1"/>
              </a:solidFill>
              <a:effectLst/>
              <a:latin typeface="+mn-lt"/>
              <a:ea typeface="+mn-ea"/>
              <a:cs typeface="+mn-cs"/>
            </a:endParaRP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Med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git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distribuerad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menas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person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drar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kopia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projektet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lokal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kopia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historik</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sin </a:t>
            </a:r>
            <a:r>
              <a:rPr lang="en-GB" sz="1200" b="0" i="0" u="none" strike="noStrike" kern="1200" err="1">
                <a:solidFill>
                  <a:schemeClr val="tx1"/>
                </a:solidFill>
                <a:effectLst/>
                <a:latin typeface="+mn-lt"/>
                <a:ea typeface="+mn-ea"/>
                <a:cs typeface="+mn-cs"/>
              </a:rPr>
              <a:t>dator</a:t>
            </a:r>
            <a:r>
              <a:rPr lang="en-GB" sz="1200" b="0" i="0" u="none" strike="noStrike" kern="1200">
                <a:solidFill>
                  <a:schemeClr val="tx1"/>
                </a:solidFill>
                <a:effectLst/>
                <a:latin typeface="+mn-lt"/>
                <a:ea typeface="+mn-ea"/>
                <a:cs typeface="+mn-cs"/>
              </a:rPr>
              <a:t>.</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Om man </a:t>
            </a:r>
            <a:r>
              <a:rPr lang="en-GB" sz="1200" b="0" i="0" u="none" strike="noStrike" kern="1200" err="1">
                <a:solidFill>
                  <a:schemeClr val="tx1"/>
                </a:solidFill>
                <a:effectLst/>
                <a:latin typeface="+mn-lt"/>
                <a:ea typeface="+mn-ea"/>
                <a:cs typeface="+mn-cs"/>
              </a:rPr>
              <a:t>jämför</a:t>
            </a:r>
            <a:r>
              <a:rPr lang="en-GB" sz="1200" b="0" i="0" u="none" strike="noStrike" kern="1200">
                <a:solidFill>
                  <a:schemeClr val="tx1"/>
                </a:solidFill>
                <a:effectLst/>
                <a:latin typeface="+mn-lt"/>
                <a:ea typeface="+mn-ea"/>
                <a:cs typeface="+mn-cs"/>
              </a:rPr>
              <a:t> med SVN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det </a:t>
            </a:r>
            <a:r>
              <a:rPr lang="en-GB" sz="1200" b="0" i="0" u="none" strike="noStrike" kern="1200" err="1">
                <a:solidFill>
                  <a:schemeClr val="tx1"/>
                </a:solidFill>
                <a:effectLst/>
                <a:latin typeface="+mn-lt"/>
                <a:ea typeface="+mn-ea"/>
                <a:cs typeface="+mn-cs"/>
              </a:rPr>
              <a:t>då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centraliserad</a:t>
            </a:r>
            <a:r>
              <a:rPr lang="en-GB" sz="1200" b="0" i="0" u="none" strike="noStrike" kern="1200">
                <a:solidFill>
                  <a:schemeClr val="tx1"/>
                </a:solidFill>
                <a:effectLst/>
                <a:latin typeface="+mn-lt"/>
                <a:ea typeface="+mn-ea"/>
                <a:cs typeface="+mn-cs"/>
              </a:rPr>
              <a:t> repository. </a:t>
            </a:r>
            <a:r>
              <a:rPr lang="en-GB" sz="1200" b="0" i="0" u="none" strike="noStrike" kern="1200" err="1">
                <a:solidFill>
                  <a:schemeClr val="tx1"/>
                </a:solidFill>
                <a:effectLst/>
                <a:latin typeface="+mn-lt"/>
                <a:ea typeface="+mn-ea"/>
                <a:cs typeface="+mn-cs"/>
              </a:rPr>
              <a:t>Skillnaden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egentligen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ganska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tydlig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a:t>
            </a:r>
          </a:p>
          <a:p>
            <a:pPr rtl="0" fontAlgn="base"/>
            <a:endParaRPr lang="en-GB" sz="1200" b="0" i="0" u="none" strike="noStrike" kern="120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subversion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får</a:t>
            </a:r>
            <a:r>
              <a:rPr lang="en-GB" sz="1200" b="0" i="0" u="none" strike="noStrike" kern="1200">
                <a:solidFill>
                  <a:schemeClr val="tx1"/>
                </a:solidFill>
                <a:effectLst/>
                <a:latin typeface="+mn-lt"/>
                <a:ea typeface="+mn-ea"/>
                <a:cs typeface="+mn-cs"/>
              </a:rPr>
              <a:t> man bara de filer man </a:t>
            </a:r>
            <a:r>
              <a:rPr lang="en-GB" sz="1200" b="0" i="0" u="none" strike="noStrike" kern="1200" err="1">
                <a:solidFill>
                  <a:schemeClr val="tx1"/>
                </a:solidFill>
                <a:effectLst/>
                <a:latin typeface="+mn-lt"/>
                <a:ea typeface="+mn-ea"/>
                <a:cs typeface="+mn-cs"/>
              </a:rPr>
              <a:t>jobbar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vill</a:t>
            </a:r>
            <a:r>
              <a:rPr lang="en-GB" sz="1200" b="0" i="0" u="none" strike="noStrike" kern="1200">
                <a:solidFill>
                  <a:schemeClr val="tx1"/>
                </a:solidFill>
                <a:effectLst/>
                <a:latin typeface="+mn-lt"/>
                <a:ea typeface="+mn-ea"/>
                <a:cs typeface="+mn-cs"/>
              </a:rPr>
              <a:t> saga </a:t>
            </a:r>
            <a:r>
              <a:rPr lang="en-GB" sz="1200" b="0" i="0" u="none" strike="noStrike" kern="1200" err="1">
                <a:solidFill>
                  <a:schemeClr val="tx1"/>
                </a:solidFill>
                <a:effectLst/>
                <a:latin typeface="+mn-lt"/>
                <a:ea typeface="+mn-ea"/>
                <a:cs typeface="+mn-cs"/>
              </a:rPr>
              <a:t>ändringar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måste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koppling</a:t>
            </a:r>
            <a:r>
              <a:rPr lang="en-GB" sz="1200" b="0" i="0" u="none" strike="noStrike" kern="1200">
                <a:solidFill>
                  <a:schemeClr val="tx1"/>
                </a:solidFill>
                <a:effectLst/>
                <a:latin typeface="+mn-lt"/>
                <a:ea typeface="+mn-ea"/>
                <a:cs typeface="+mn-cs"/>
              </a:rPr>
              <a:t> till </a:t>
            </a:r>
            <a:r>
              <a:rPr lang="en-GB" sz="1200" b="0" i="0" u="none" strike="noStrike" kern="1200" err="1">
                <a:solidFill>
                  <a:schemeClr val="tx1"/>
                </a:solidFill>
                <a:effectLst/>
                <a:latin typeface="+mn-lt"/>
                <a:ea typeface="+mn-ea"/>
                <a:cs typeface="+mn-cs"/>
              </a:rPr>
              <a:t>centraliserade</a:t>
            </a:r>
            <a:r>
              <a:rPr lang="en-GB" sz="1200" b="0" i="0" u="none" strike="noStrike" kern="1200">
                <a:solidFill>
                  <a:schemeClr val="tx1"/>
                </a:solidFill>
                <a:effectLst/>
                <a:latin typeface="+mn-lt"/>
                <a:ea typeface="+mn-ea"/>
                <a:cs typeface="+mn-cs"/>
              </a:rPr>
              <a:t> repot.</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1200" b="0" i="0" u="none" strike="noStrike" kern="120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Medan I git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utvecklare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klonar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projektet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kommer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ha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kopia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sin </a:t>
            </a:r>
            <a:r>
              <a:rPr lang="en-GB" sz="1200" b="0" i="0" u="none" strike="noStrike" kern="1200" err="1">
                <a:solidFill>
                  <a:schemeClr val="tx1"/>
                </a:solidFill>
                <a:effectLst/>
                <a:latin typeface="+mn-lt"/>
                <a:ea typeface="+mn-ea"/>
                <a:cs typeface="+mn-cs"/>
              </a:rPr>
              <a:t>dator</a:t>
            </a:r>
            <a:r>
              <a:rPr lang="en-GB" sz="1200" b="0" i="0" u="none" strike="noStrike" kern="1200">
                <a:solidFill>
                  <a:schemeClr val="tx1"/>
                </a:solidFill>
                <a:effectLst/>
                <a:latin typeface="+mn-lt"/>
                <a:ea typeface="+mn-ea"/>
                <a:cs typeface="+mn-cs"/>
              </a:rPr>
              <a:t>.  </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innebär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sina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ändringar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lokalt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någon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koppling</a:t>
            </a:r>
            <a:r>
              <a:rPr lang="en-GB" sz="1200" b="0" i="0" u="none" strike="noStrike" kern="1200">
                <a:solidFill>
                  <a:schemeClr val="tx1"/>
                </a:solidFill>
                <a:effectLst/>
                <a:latin typeface="+mn-lt"/>
                <a:ea typeface="+mn-ea"/>
                <a:cs typeface="+mn-cs"/>
              </a:rPr>
              <a:t> till internet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sedan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när</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känner</a:t>
            </a:r>
            <a:r>
              <a:rPr lang="en-GB" sz="1200" b="0" i="0" u="none" strike="noStrike" kern="1200">
                <a:solidFill>
                  <a:schemeClr val="tx1"/>
                </a:solidFill>
                <a:effectLst/>
                <a:latin typeface="+mn-lt"/>
                <a:ea typeface="+mn-ea"/>
                <a:cs typeface="+mn-cs"/>
              </a:rPr>
              <a:t> sig redo </a:t>
            </a:r>
            <a:r>
              <a:rPr lang="en-GB" sz="1200" b="0" i="0" u="none" strike="noStrike" kern="1200" err="1">
                <a:solidFill>
                  <a:schemeClr val="tx1"/>
                </a:solidFill>
                <a:effectLst/>
                <a:latin typeface="+mn-lt"/>
                <a:ea typeface="+mn-ea"/>
                <a:cs typeface="+mn-cs"/>
              </a:rPr>
              <a:t>pusha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till det </a:t>
            </a:r>
            <a:r>
              <a:rPr lang="en-GB" sz="1200" b="0" i="0" u="none" strike="noStrike" kern="1200" err="1">
                <a:solidFill>
                  <a:schemeClr val="tx1"/>
                </a:solidFill>
                <a:effectLst/>
                <a:latin typeface="+mn-lt"/>
                <a:ea typeface="+mn-ea"/>
                <a:cs typeface="+mn-cs"/>
              </a:rPr>
              <a:t>delade</a:t>
            </a:r>
            <a:r>
              <a:rPr lang="en-GB" sz="1200" b="0" i="0" u="none" strike="noStrike" kern="1200">
                <a:solidFill>
                  <a:schemeClr val="tx1"/>
                </a:solidFill>
                <a:effectLst/>
                <a:latin typeface="+mn-lt"/>
                <a:ea typeface="+mn-ea"/>
                <a:cs typeface="+mn-cs"/>
              </a:rPr>
              <a:t> repot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agerar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någon</a:t>
            </a:r>
            <a:r>
              <a:rPr lang="en-GB" sz="1200" b="0" i="0" u="none" strike="noStrike" kern="1200">
                <a:solidFill>
                  <a:schemeClr val="tx1"/>
                </a:solidFill>
                <a:effectLst/>
                <a:latin typeface="+mn-lt"/>
                <a:ea typeface="+mn-ea"/>
                <a:cs typeface="+mn-cs"/>
              </a:rPr>
              <a:t> slags </a:t>
            </a:r>
            <a:r>
              <a:rPr lang="en-GB" sz="1200" b="0" i="0" u="none" strike="noStrike" kern="1200" err="1">
                <a:solidFill>
                  <a:schemeClr val="tx1"/>
                </a:solidFill>
                <a:effectLst/>
                <a:latin typeface="+mn-lt"/>
                <a:ea typeface="+mn-ea"/>
                <a:cs typeface="+mn-cs"/>
              </a:rPr>
              <a:t>sanning</a:t>
            </a:r>
            <a:r>
              <a:rPr lang="en-GB" sz="1200" b="0" i="0" u="none" strike="noStrike" kern="1200">
                <a:solidFill>
                  <a:schemeClr val="tx1"/>
                </a:solidFill>
                <a:effectLst/>
                <a:latin typeface="+mn-lt"/>
                <a:ea typeface="+mn-ea"/>
                <a:cs typeface="+mn-cs"/>
              </a:rPr>
              <a:t>.</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Det har </a:t>
            </a:r>
            <a:r>
              <a:rPr lang="en-GB" sz="1200" b="0" i="0" u="none" strike="noStrike" kern="1200" err="1">
                <a:solidFill>
                  <a:schemeClr val="tx1"/>
                </a:solidFill>
                <a:effectLst/>
                <a:latin typeface="+mn-lt"/>
                <a:ea typeface="+mn-ea"/>
                <a:cs typeface="+mn-cs"/>
              </a:rPr>
              <a:t>några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fördelar</a:t>
            </a:r>
            <a:r>
              <a:rPr lang="en-GB" sz="1200" b="0" i="0" u="none" strike="noStrike" kern="1200">
                <a:solidFill>
                  <a:schemeClr val="tx1"/>
                </a:solidFill>
                <a:effectLst/>
                <a:latin typeface="+mn-lt"/>
                <a:ea typeface="+mn-ea"/>
                <a:cs typeface="+mn-cs"/>
              </a:rPr>
              <a:t>: </a:t>
            </a:r>
          </a:p>
          <a:p>
            <a:pPr rtl="0" fontAlgn="base"/>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blir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enklare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jobba</a:t>
            </a:r>
            <a:r>
              <a:rPr lang="en-GB" sz="1200" b="0" i="0" u="none" strike="noStrike" kern="1200">
                <a:solidFill>
                  <a:schemeClr val="tx1"/>
                </a:solidFill>
                <a:effectLst/>
                <a:latin typeface="+mn-lt"/>
                <a:ea typeface="+mn-ea"/>
                <a:cs typeface="+mn-cs"/>
              </a:rPr>
              <a:t> remote</a:t>
            </a:r>
          </a:p>
          <a:p>
            <a:pPr rtl="0" fontAlgn="base"/>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utvecklare</a:t>
            </a:r>
            <a:r>
              <a:rPr lang="en-GB" sz="1200" b="0" i="0" u="none" strike="noStrike" kern="1200">
                <a:solidFill>
                  <a:schemeClr val="tx1"/>
                </a:solidFill>
                <a:effectLst/>
                <a:latin typeface="+mn-lt"/>
                <a:ea typeface="+mn-ea"/>
                <a:cs typeface="+mn-cs"/>
              </a:rPr>
              <a:t> har </a:t>
            </a:r>
            <a:r>
              <a:rPr lang="en-GB" sz="1200" b="0" i="0" u="none" strike="noStrike" kern="1200" err="1">
                <a:solidFill>
                  <a:schemeClr val="tx1"/>
                </a:solidFill>
                <a:effectLst/>
                <a:latin typeface="+mn-lt"/>
                <a:ea typeface="+mn-ea"/>
                <a:cs typeface="+mn-cs"/>
              </a:rPr>
              <a:t>också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lokal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kopia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projektet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dvs</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något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skulle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hända</a:t>
            </a:r>
            <a:r>
              <a:rPr lang="en-GB" sz="1200" b="0" i="0" u="none" strike="noStrike" kern="1200">
                <a:solidFill>
                  <a:schemeClr val="tx1"/>
                </a:solidFill>
                <a:effectLst/>
                <a:latin typeface="+mn-lt"/>
                <a:ea typeface="+mn-ea"/>
                <a:cs typeface="+mn-cs"/>
              </a:rPr>
              <a:t> med remote repos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räcker</a:t>
            </a:r>
            <a:r>
              <a:rPr lang="en-GB" sz="1200" b="0" i="0" u="none" strike="noStrike" kern="1200">
                <a:solidFill>
                  <a:schemeClr val="tx1"/>
                </a:solidFill>
                <a:effectLst/>
                <a:latin typeface="+mn-lt"/>
                <a:ea typeface="+mn-ea"/>
                <a:cs typeface="+mn-cs"/>
              </a:rPr>
              <a:t> det med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någon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drar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sitt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lokala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projekt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a:t>
            </a:r>
            <a:br>
              <a:rPr lang="en-GB" b="0">
                <a:effectLst/>
              </a:rPr>
            </a:b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10</a:t>
            </a:fld>
            <a:endParaRPr lang="sv-SE"/>
          </a:p>
        </p:txBody>
      </p:sp>
    </p:spTree>
    <p:extLst>
      <p:ext uri="{BB962C8B-B14F-4D97-AF65-F5344CB8AC3E}">
        <p14:creationId xmlns:p14="http://schemas.microsoft.com/office/powerpoint/2010/main" val="997757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r>
              <a:rPr lang="sv-SE" sz="1200" b="0" i="0" kern="1200">
                <a:solidFill>
                  <a:schemeClr val="tx1"/>
                </a:solidFill>
                <a:effectLst/>
                <a:latin typeface="+mn-lt"/>
                <a:ea typeface="+mn-ea"/>
                <a:cs typeface="+mn-cs"/>
              </a:rPr>
              <a:t>Den största skillnaden mellan Git och andra versionshanteringssystem är hur Git tänker på data. Konceptuellt så sparar de flesta andra system information som en lista av filändringar. I exempelvis SVN så tänker man på informationen de lagrar som en uppsättning av filer och ändringarna som gjorts i varje fil över tid alltså en </a:t>
            </a:r>
            <a:r>
              <a:rPr lang="sv-SE" sz="1200" b="1" i="0" kern="1200">
                <a:solidFill>
                  <a:schemeClr val="tx1"/>
                </a:solidFill>
                <a:effectLst/>
                <a:latin typeface="+mn-lt"/>
                <a:ea typeface="+mn-ea"/>
                <a:cs typeface="+mn-cs"/>
              </a:rPr>
              <a:t>deltabaserad</a:t>
            </a:r>
            <a:r>
              <a:rPr lang="sv-SE" sz="1200" b="0" i="0" kern="1200">
                <a:solidFill>
                  <a:schemeClr val="tx1"/>
                </a:solidFill>
                <a:effectLst/>
                <a:latin typeface="+mn-lt"/>
                <a:ea typeface="+mn-ea"/>
                <a:cs typeface="+mn-cs"/>
              </a:rPr>
              <a:t> versionshantering. Varje ny version innehåller förändringen i filen.</a:t>
            </a:r>
          </a:p>
          <a:p>
            <a:pPr rtl="0" fontAlgn="base"/>
            <a:endParaRPr lang="sv-SE" sz="1200" b="0" i="0" kern="1200">
              <a:solidFill>
                <a:schemeClr val="tx1"/>
              </a:solidFill>
              <a:effectLst/>
              <a:latin typeface="+mn-lt"/>
              <a:ea typeface="+mn-ea"/>
              <a:cs typeface="+mn-cs"/>
            </a:endParaRPr>
          </a:p>
          <a:p>
            <a:pPr rtl="0" fontAlgn="base"/>
            <a:r>
              <a:rPr lang="sv-SE" sz="1200" b="0" i="0" kern="1200">
                <a:solidFill>
                  <a:schemeClr val="tx1"/>
                </a:solidFill>
                <a:effectLst/>
                <a:latin typeface="+mn-lt"/>
                <a:ea typeface="+mn-ea"/>
                <a:cs typeface="+mn-cs"/>
              </a:rPr>
              <a:t>Git tänker inte på eller lagrar sin data på detta sättet. Istället ser Git sina data som en serie ögonblicksbilder av ett miniatyrfilsystem. </a:t>
            </a:r>
          </a:p>
          <a:p>
            <a:pPr rtl="0" fontAlgn="base"/>
            <a:r>
              <a:rPr lang="sv-SE" sz="1200" b="0" i="0" kern="1200">
                <a:solidFill>
                  <a:schemeClr val="tx1"/>
                </a:solidFill>
                <a:effectLst/>
                <a:latin typeface="+mn-lt"/>
                <a:ea typeface="+mn-ea"/>
                <a:cs typeface="+mn-cs"/>
              </a:rPr>
              <a:t>Varje gång man </a:t>
            </a:r>
            <a:r>
              <a:rPr lang="sv-SE" sz="1200" b="0" i="0" kern="1200" err="1">
                <a:solidFill>
                  <a:schemeClr val="tx1"/>
                </a:solidFill>
                <a:effectLst/>
                <a:latin typeface="+mn-lt"/>
                <a:ea typeface="+mn-ea"/>
                <a:cs typeface="+mn-cs"/>
              </a:rPr>
              <a:t>commitar</a:t>
            </a:r>
            <a:r>
              <a:rPr lang="sv-SE" sz="1200" b="0" i="0" kern="1200">
                <a:solidFill>
                  <a:schemeClr val="tx1"/>
                </a:solidFill>
                <a:effectLst/>
                <a:latin typeface="+mn-lt"/>
                <a:ea typeface="+mn-ea"/>
                <a:cs typeface="+mn-cs"/>
              </a:rPr>
              <a:t> eller sparar tillståndet i ditt projekt i Git, så tar egentligen Git en snapshot över hur alla filer ser ut för just då och sparar en referens till den snapshoten. </a:t>
            </a:r>
          </a:p>
          <a:p>
            <a:pPr rtl="0" fontAlgn="base"/>
            <a:r>
              <a:rPr lang="sv-SE" sz="1200" b="0" i="0" kern="1200">
                <a:solidFill>
                  <a:schemeClr val="tx1"/>
                </a:solidFill>
                <a:effectLst/>
                <a:latin typeface="+mn-lt"/>
                <a:ea typeface="+mn-ea"/>
                <a:cs typeface="+mn-cs"/>
              </a:rPr>
              <a:t>För att vara effektiv, sparas inte en fil igen ifall den inte har ändrats, utan endast en länk till föregående identiska fil som redan lagrats. Git tänker på sina data som en </a:t>
            </a:r>
            <a:r>
              <a:rPr lang="sv-SE" sz="1200" b="1" i="0" kern="1200">
                <a:solidFill>
                  <a:schemeClr val="tx1"/>
                </a:solidFill>
                <a:effectLst/>
                <a:latin typeface="+mn-lt"/>
                <a:ea typeface="+mn-ea"/>
                <a:cs typeface="+mn-cs"/>
              </a:rPr>
              <a:t>ström av snapshots</a:t>
            </a:r>
          </a:p>
          <a:p>
            <a:pPr rtl="0" fontAlgn="base"/>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11</a:t>
            </a:fld>
            <a:endParaRPr lang="sv-SE"/>
          </a:p>
        </p:txBody>
      </p:sp>
    </p:spTree>
    <p:extLst>
      <p:ext uri="{BB962C8B-B14F-4D97-AF65-F5344CB8AC3E}">
        <p14:creationId xmlns:p14="http://schemas.microsoft.com/office/powerpoint/2010/main" val="1483094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a:t>Vad är då git om någon skulla fråga er?</a:t>
            </a:r>
          </a:p>
          <a:p>
            <a:pPr marL="171450" indent="-171450">
              <a:buFontTx/>
              <a:buChar char="-"/>
            </a:pPr>
            <a:r>
              <a:rPr lang="en-SE"/>
              <a:t>Egentligen kan amn säga att git är ett verktyg som utvecklare kan använda för att på ett enkelt sett kuna samarbeta och bidra till en delad kodbas.</a:t>
            </a:r>
            <a:endParaRPr lang="sv-SE"/>
          </a:p>
          <a:p>
            <a:pPr marL="171450" indent="-171450">
              <a:buFontTx/>
              <a:buChar char="-"/>
            </a:pPr>
            <a:endParaRPr lang="sv-SE"/>
          </a:p>
          <a:p>
            <a:pPr marL="171450" indent="-171450">
              <a:buFontTx/>
              <a:buChar char="-"/>
            </a:pPr>
            <a:endParaRPr lang="sv-SE"/>
          </a:p>
          <a:p>
            <a:pPr marL="171450" indent="-171450">
              <a:buFontTx/>
              <a:buChar char="-"/>
            </a:pPr>
            <a:r>
              <a:rPr lang="sv-SE" err="1"/>
              <a:t>Ziad</a:t>
            </a:r>
            <a:r>
              <a:rPr lang="sv-SE"/>
              <a:t> hit</a:t>
            </a:r>
          </a:p>
        </p:txBody>
      </p:sp>
      <p:sp>
        <p:nvSpPr>
          <p:cNvPr id="4" name="Slide Number Placeholder 3"/>
          <p:cNvSpPr>
            <a:spLocks noGrp="1"/>
          </p:cNvSpPr>
          <p:nvPr>
            <p:ph type="sldNum" sz="quarter" idx="5"/>
          </p:nvPr>
        </p:nvSpPr>
        <p:spPr/>
        <p:txBody>
          <a:bodyPr/>
          <a:lstStyle/>
          <a:p>
            <a:fld id="{BC58A226-8BCB-D848-AF9C-E8FB4F3A389A}" type="slidenum">
              <a:rPr lang="sv-SE" smtClean="0"/>
              <a:t>12</a:t>
            </a:fld>
            <a:endParaRPr lang="sv-SE"/>
          </a:p>
        </p:txBody>
      </p:sp>
    </p:spTree>
    <p:extLst>
      <p:ext uri="{BB962C8B-B14F-4D97-AF65-F5344CB8AC3E}">
        <p14:creationId xmlns:p14="http://schemas.microsoft.com/office/powerpoint/2010/main" val="314103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1200" b="0" i="0" u="none" strike="noStrike" kern="1200" err="1">
                <a:solidFill>
                  <a:schemeClr val="tx1"/>
                </a:solidFill>
                <a:effectLst/>
                <a:latin typeface="+mn-lt"/>
                <a:ea typeface="+mn-ea"/>
                <a:cs typeface="+mn-cs"/>
              </a:rPr>
              <a:t>Oavsett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kommer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använda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någon</a:t>
            </a:r>
            <a:r>
              <a:rPr lang="en-GB" sz="1200" b="0" i="0" u="none" strike="noStrike" kern="1200">
                <a:solidFill>
                  <a:schemeClr val="tx1"/>
                </a:solidFill>
                <a:effectLst/>
                <a:latin typeface="+mn-lt"/>
                <a:ea typeface="+mn-ea"/>
                <a:cs typeface="+mn-cs"/>
              </a:rPr>
              <a:t> form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versionshantering</a:t>
            </a:r>
            <a:r>
              <a:rPr lang="en-GB" sz="1200" b="0" i="0" u="none" strike="noStrike" kern="1200">
                <a:solidFill>
                  <a:schemeClr val="tx1"/>
                </a:solidFill>
                <a:effectLst/>
                <a:latin typeface="+mn-lt"/>
                <a:ea typeface="+mn-ea"/>
                <a:cs typeface="+mn-cs"/>
              </a:rPr>
              <a:t>. </a:t>
            </a:r>
            <a:endParaRPr lang="en-GB" b="0">
              <a:effectLst/>
            </a:endParaRPr>
          </a:p>
          <a:p>
            <a:pPr rtl="0"/>
            <a:endParaRPr lang="en-GB" b="0">
              <a:effectLst/>
            </a:endParaRPr>
          </a:p>
          <a:p>
            <a:pPr rtl="0"/>
            <a:r>
              <a:rPr lang="en-GB" b="0">
                <a:effectLst/>
              </a:rPr>
              <a:t>Det </a:t>
            </a:r>
            <a:r>
              <a:rPr lang="en-GB" b="0" err="1">
                <a:effectLst/>
              </a:rPr>
              <a:t>mest</a:t>
            </a:r>
            <a:r>
              <a:rPr lang="en-GB" b="0">
                <a:effectLst/>
              </a:rPr>
              <a:t> </a:t>
            </a:r>
            <a:r>
              <a:rPr lang="en-GB" b="0" err="1">
                <a:effectLst/>
              </a:rPr>
              <a:t>vanliga</a:t>
            </a:r>
            <a:r>
              <a:rPr lang="en-GB" b="0">
                <a:effectLst/>
              </a:rPr>
              <a:t> </a:t>
            </a:r>
            <a:r>
              <a:rPr lang="en-GB" b="0" err="1">
                <a:effectLst/>
              </a:rPr>
              <a:t>är</a:t>
            </a:r>
            <a:r>
              <a:rPr lang="en-GB" b="0">
                <a:effectLst/>
              </a:rPr>
              <a:t> git, </a:t>
            </a:r>
            <a:r>
              <a:rPr lang="en-GB" b="0" err="1">
                <a:effectLst/>
              </a:rPr>
              <a:t>och</a:t>
            </a:r>
            <a:r>
              <a:rPr lang="en-GB" b="0">
                <a:effectLst/>
              </a:rPr>
              <a:t> det </a:t>
            </a:r>
            <a:r>
              <a:rPr lang="en-GB" b="0" err="1">
                <a:effectLst/>
              </a:rPr>
              <a:t>finns</a:t>
            </a:r>
            <a:r>
              <a:rPr lang="en-GB" b="0">
                <a:effectLst/>
              </a:rPr>
              <a:t> </a:t>
            </a:r>
            <a:r>
              <a:rPr lang="en-GB" b="0" err="1">
                <a:effectLst/>
              </a:rPr>
              <a:t>tyvärr</a:t>
            </a:r>
            <a:r>
              <a:rPr lang="en-GB" b="0">
                <a:effectLst/>
              </a:rPr>
              <a:t> </a:t>
            </a:r>
            <a:r>
              <a:rPr lang="en-GB" b="0" err="1">
                <a:effectLst/>
              </a:rPr>
              <a:t>inget</a:t>
            </a:r>
            <a:r>
              <a:rPr lang="en-GB" b="0">
                <a:effectLst/>
              </a:rPr>
              <a:t> “</a:t>
            </a:r>
            <a:r>
              <a:rPr lang="en-GB" b="0" err="1">
                <a:effectLst/>
              </a:rPr>
              <a:t>komma</a:t>
            </a:r>
            <a:r>
              <a:rPr lang="en-GB" b="0">
                <a:effectLst/>
              </a:rPr>
              <a:t> </a:t>
            </a:r>
            <a:r>
              <a:rPr lang="en-GB" b="0" err="1">
                <a:effectLst/>
              </a:rPr>
              <a:t>undan</a:t>
            </a:r>
            <a:r>
              <a:rPr lang="en-GB" b="0">
                <a:effectLst/>
              </a:rPr>
              <a:t>” </a:t>
            </a:r>
          </a:p>
          <a:p>
            <a:pPr rtl="0"/>
            <a:br>
              <a:rPr lang="en-GB" b="0">
                <a:effectLst/>
              </a:rPr>
            </a:b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spara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usb-minne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går</a:t>
            </a:r>
            <a:r>
              <a:rPr lang="en-GB" sz="1200" b="0" i="0" u="none" strike="noStrike" kern="1200">
                <a:solidFill>
                  <a:schemeClr val="tx1"/>
                </a:solidFill>
                <a:effectLst/>
                <a:latin typeface="+mn-lt"/>
                <a:ea typeface="+mn-ea"/>
                <a:cs typeface="+mn-cs"/>
              </a:rPr>
              <a:t> runt med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också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väldigt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primitiv</a:t>
            </a:r>
            <a:r>
              <a:rPr lang="en-GB" sz="1200" b="0" i="0" u="none" strike="noStrike" kern="1200">
                <a:solidFill>
                  <a:schemeClr val="tx1"/>
                </a:solidFill>
                <a:effectLst/>
                <a:latin typeface="+mn-lt"/>
                <a:ea typeface="+mn-ea"/>
                <a:cs typeface="+mn-cs"/>
              </a:rPr>
              <a:t> form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versionshantering</a:t>
            </a:r>
            <a:r>
              <a:rPr lang="en-GB" sz="1200" b="0" i="0" u="none" strike="noStrike" kern="1200">
                <a:solidFill>
                  <a:schemeClr val="tx1"/>
                </a:solidFill>
                <a:effectLst/>
                <a:latin typeface="+mn-lt"/>
                <a:ea typeface="+mn-ea"/>
                <a:cs typeface="+mn-cs"/>
              </a:rPr>
              <a:t>.</a:t>
            </a:r>
            <a:endParaRPr lang="en-GB" b="0">
              <a:effectLst/>
            </a:endParaRPr>
          </a:p>
          <a:p>
            <a:pPr rtl="0"/>
            <a:br>
              <a:rPr lang="en-GB" b="0">
                <a:effectLst/>
              </a:rPr>
            </a:br>
            <a:r>
              <a:rPr lang="en-GB" sz="1200" b="0" i="0" u="none" strike="noStrike" kern="1200" err="1">
                <a:solidFill>
                  <a:schemeClr val="tx1"/>
                </a:solidFill>
                <a:effectLst/>
                <a:latin typeface="+mn-lt"/>
                <a:ea typeface="+mn-ea"/>
                <a:cs typeface="+mn-cs"/>
              </a:rPr>
              <a:t>Alla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alternativ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leder</a:t>
            </a:r>
            <a:r>
              <a:rPr lang="en-GB" sz="1200" b="0" i="0" u="none" strike="noStrike" kern="1200">
                <a:solidFill>
                  <a:schemeClr val="tx1"/>
                </a:solidFill>
                <a:effectLst/>
                <a:latin typeface="+mn-lt"/>
                <a:ea typeface="+mn-ea"/>
                <a:cs typeface="+mn-cs"/>
              </a:rPr>
              <a:t> till </a:t>
            </a:r>
            <a:r>
              <a:rPr lang="en-GB" sz="1200" b="0" i="0" u="none" strike="noStrike" kern="1200" err="1">
                <a:solidFill>
                  <a:schemeClr val="tx1"/>
                </a:solidFill>
                <a:effectLst/>
                <a:latin typeface="+mn-lt"/>
                <a:ea typeface="+mn-ea"/>
                <a:cs typeface="+mn-cs"/>
              </a:rPr>
              <a:t>komplett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kaos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kommer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senare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hata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ert</a:t>
            </a:r>
            <a:r>
              <a:rPr lang="en-GB" sz="1200" b="0" i="0" u="none" strike="noStrike" kern="1200">
                <a:solidFill>
                  <a:schemeClr val="tx1"/>
                </a:solidFill>
                <a:effectLst/>
                <a:latin typeface="+mn-lt"/>
                <a:ea typeface="+mn-ea"/>
                <a:cs typeface="+mn-cs"/>
              </a:rPr>
              <a:t> liv.</a:t>
            </a:r>
            <a:endParaRPr lang="en-GB" b="0">
              <a:effectLst/>
            </a:endParaRPr>
          </a:p>
          <a:p>
            <a:br>
              <a:rPr lang="en-GB" b="0">
                <a:effectLst/>
              </a:rPr>
            </a:b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13</a:t>
            </a:fld>
            <a:endParaRPr lang="sv-SE"/>
          </a:p>
        </p:txBody>
      </p:sp>
    </p:spTree>
    <p:extLst>
      <p:ext uri="{BB962C8B-B14F-4D97-AF65-F5344CB8AC3E}">
        <p14:creationId xmlns:p14="http://schemas.microsoft.com/office/powerpoint/2010/main" val="2836157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cs typeface="Calibri"/>
              </a:rPr>
              <a:t>Man </a:t>
            </a:r>
            <a:r>
              <a:rPr lang="en-GB" err="1">
                <a:cs typeface="Calibri"/>
              </a:rPr>
              <a:t>kan</a:t>
            </a:r>
            <a:r>
              <a:rPr lang="en-GB">
                <a:cs typeface="Calibri"/>
              </a:rPr>
              <a:t> </a:t>
            </a:r>
            <a:r>
              <a:rPr lang="en-GB" err="1">
                <a:cs typeface="Calibri"/>
              </a:rPr>
              <a:t>beskriva</a:t>
            </a:r>
            <a:r>
              <a:rPr lang="en-GB">
                <a:cs typeface="Calibri"/>
              </a:rPr>
              <a:t> </a:t>
            </a:r>
            <a:r>
              <a:rPr lang="en-GB" err="1">
                <a:cs typeface="Calibri"/>
              </a:rPr>
              <a:t>byggstenarna</a:t>
            </a:r>
            <a:r>
              <a:rPr lang="en-GB">
                <a:cs typeface="Calibri"/>
              </a:rPr>
              <a:t> I git </a:t>
            </a:r>
            <a:r>
              <a:rPr lang="en-GB" err="1">
                <a:cs typeface="Calibri"/>
              </a:rPr>
              <a:t>ganska</a:t>
            </a:r>
            <a:r>
              <a:rPr lang="en-GB">
                <a:cs typeface="Calibri"/>
              </a:rPr>
              <a:t> </a:t>
            </a:r>
            <a:r>
              <a:rPr lang="en-GB" err="1">
                <a:cs typeface="Calibri"/>
              </a:rPr>
              <a:t>enkelt</a:t>
            </a:r>
            <a:r>
              <a:rPr lang="en-GB">
                <a:cs typeface="Calibri"/>
              </a:rPr>
              <a:t> med de </a:t>
            </a:r>
            <a:r>
              <a:rPr lang="en-GB" err="1">
                <a:cs typeface="Calibri"/>
              </a:rPr>
              <a:t>här</a:t>
            </a:r>
            <a:r>
              <a:rPr lang="en-GB">
                <a:cs typeface="Calibri"/>
              </a:rPr>
              <a:t> </a:t>
            </a:r>
            <a:r>
              <a:rPr lang="en-GB" err="1">
                <a:cs typeface="Calibri"/>
              </a:rPr>
              <a:t>fyra</a:t>
            </a:r>
            <a:r>
              <a:rPr lang="en-GB">
                <a:cs typeface="Calibri"/>
              </a:rPr>
              <a:t> </a:t>
            </a:r>
            <a:r>
              <a:rPr lang="en-GB" err="1">
                <a:cs typeface="Calibri"/>
              </a:rPr>
              <a:t>olika</a:t>
            </a:r>
            <a:r>
              <a:rPr lang="en-GB">
                <a:cs typeface="Calibri"/>
              </a:rPr>
              <a:t> </a:t>
            </a:r>
            <a:r>
              <a:rPr lang="en-GB" err="1">
                <a:cs typeface="Calibri"/>
              </a:rPr>
              <a:t>delarna</a:t>
            </a:r>
            <a:r>
              <a:rPr lang="en-GB">
                <a:cs typeface="Calibri"/>
              </a:rPr>
              <a:t>. Ziad </a:t>
            </a:r>
            <a:r>
              <a:rPr lang="en-GB" err="1">
                <a:cs typeface="Calibri"/>
              </a:rPr>
              <a:t>pratade</a:t>
            </a:r>
            <a:r>
              <a:rPr lang="en-GB">
                <a:cs typeface="Calibri"/>
              </a:rPr>
              <a:t> </a:t>
            </a:r>
            <a:r>
              <a:rPr lang="en-GB" err="1">
                <a:cs typeface="Calibri"/>
              </a:rPr>
              <a:t>tidigare</a:t>
            </a:r>
            <a:r>
              <a:rPr lang="en-GB">
                <a:cs typeface="Calibri"/>
              </a:rPr>
              <a:t> om </a:t>
            </a:r>
            <a:r>
              <a:rPr lang="en-GB" err="1">
                <a:cs typeface="Calibri"/>
              </a:rPr>
              <a:t>att</a:t>
            </a:r>
            <a:r>
              <a:rPr lang="en-GB">
                <a:cs typeface="Calibri"/>
              </a:rPr>
              <a:t> git </a:t>
            </a:r>
            <a:r>
              <a:rPr lang="en-GB" err="1">
                <a:cs typeface="Calibri"/>
              </a:rPr>
              <a:t>är</a:t>
            </a:r>
            <a:r>
              <a:rPr lang="en-GB">
                <a:cs typeface="Calibri"/>
              </a:rPr>
              <a:t> </a:t>
            </a:r>
            <a:r>
              <a:rPr lang="en-GB" err="1">
                <a:cs typeface="Calibri"/>
              </a:rPr>
              <a:t>distribuerat</a:t>
            </a:r>
            <a:r>
              <a:rPr lang="en-GB">
                <a:cs typeface="Calibri"/>
              </a:rPr>
              <a:t>, </a:t>
            </a:r>
            <a:r>
              <a:rPr lang="en-GB" err="1">
                <a:cs typeface="Calibri"/>
              </a:rPr>
              <a:t>och</a:t>
            </a:r>
            <a:r>
              <a:rPr lang="en-GB">
                <a:cs typeface="Calibri"/>
              </a:rPr>
              <a:t> det </a:t>
            </a:r>
            <a:r>
              <a:rPr lang="en-GB" err="1">
                <a:cs typeface="Calibri"/>
              </a:rPr>
              <a:t>visar</a:t>
            </a:r>
            <a:r>
              <a:rPr lang="en-GB">
                <a:cs typeface="Calibri"/>
              </a:rPr>
              <a:t> vi </a:t>
            </a:r>
            <a:r>
              <a:rPr lang="en-GB" err="1">
                <a:cs typeface="Calibri"/>
              </a:rPr>
              <a:t>ganska</a:t>
            </a:r>
            <a:r>
              <a:rPr lang="en-GB">
                <a:cs typeface="Calibri"/>
              </a:rPr>
              <a:t> </a:t>
            </a:r>
            <a:r>
              <a:rPr lang="en-GB" err="1">
                <a:cs typeface="Calibri"/>
              </a:rPr>
              <a:t>tydligt</a:t>
            </a:r>
            <a:r>
              <a:rPr lang="en-GB">
                <a:cs typeface="Calibri"/>
              </a:rPr>
              <a:t> </a:t>
            </a:r>
            <a:r>
              <a:rPr lang="en-GB" err="1">
                <a:cs typeface="Calibri"/>
              </a:rPr>
              <a:t>här</a:t>
            </a:r>
            <a:r>
              <a:rPr lang="en-GB">
                <a:cs typeface="Calibri"/>
              </a:rPr>
              <a:t>. Om vi </a:t>
            </a:r>
            <a:r>
              <a:rPr lang="en-GB" err="1">
                <a:cs typeface="Calibri"/>
              </a:rPr>
              <a:t>börjar</a:t>
            </a:r>
            <a:r>
              <a:rPr lang="en-GB">
                <a:cs typeface="Calibri"/>
              </a:rPr>
              <a:t> </a:t>
            </a:r>
            <a:r>
              <a:rPr lang="en-GB" err="1">
                <a:cs typeface="Calibri"/>
              </a:rPr>
              <a:t>från</a:t>
            </a:r>
            <a:r>
              <a:rPr lang="en-GB">
                <a:cs typeface="Calibri"/>
              </a:rPr>
              <a:t> </a:t>
            </a:r>
            <a:r>
              <a:rPr lang="en-GB" err="1">
                <a:cs typeface="Calibri"/>
              </a:rPr>
              <a:t>höger</a:t>
            </a:r>
            <a:r>
              <a:rPr lang="en-GB">
                <a:cs typeface="Calibri"/>
              </a:rPr>
              <a:t> </a:t>
            </a:r>
            <a:r>
              <a:rPr lang="en-GB" err="1">
                <a:cs typeface="Calibri"/>
              </a:rPr>
              <a:t>så</a:t>
            </a:r>
            <a:r>
              <a:rPr lang="en-GB">
                <a:cs typeface="Calibri"/>
              </a:rPr>
              <a:t> har vi </a:t>
            </a:r>
            <a:r>
              <a:rPr lang="en-GB" err="1">
                <a:cs typeface="Calibri"/>
              </a:rPr>
              <a:t>ett</a:t>
            </a:r>
            <a:r>
              <a:rPr lang="en-GB">
                <a:cs typeface="Calibri"/>
              </a:rPr>
              <a:t> remote repository. Det </a:t>
            </a:r>
            <a:r>
              <a:rPr lang="en-GB" err="1">
                <a:cs typeface="Calibri"/>
              </a:rPr>
              <a:t>är</a:t>
            </a:r>
            <a:r>
              <a:rPr lang="en-GB">
                <a:cs typeface="Calibri"/>
              </a:rPr>
              <a:t> </a:t>
            </a:r>
            <a:r>
              <a:rPr lang="en-GB" err="1">
                <a:cs typeface="Calibri"/>
              </a:rPr>
              <a:t>alltså</a:t>
            </a:r>
            <a:r>
              <a:rPr lang="en-GB">
                <a:cs typeface="Calibri"/>
              </a:rPr>
              <a:t> den </a:t>
            </a:r>
            <a:r>
              <a:rPr lang="en-GB" err="1">
                <a:cs typeface="Calibri"/>
              </a:rPr>
              <a:t>versionen</a:t>
            </a:r>
            <a:r>
              <a:rPr lang="en-GB">
                <a:cs typeface="Calibri"/>
              </a:rPr>
              <a:t> </a:t>
            </a:r>
            <a:r>
              <a:rPr lang="en-GB" err="1">
                <a:cs typeface="Calibri"/>
              </a:rPr>
              <a:t>av</a:t>
            </a:r>
            <a:r>
              <a:rPr lang="en-GB">
                <a:cs typeface="Calibri"/>
              </a:rPr>
              <a:t> </a:t>
            </a:r>
            <a:r>
              <a:rPr lang="en-GB" err="1">
                <a:cs typeface="Calibri"/>
              </a:rPr>
              <a:t>repositoryt</a:t>
            </a:r>
            <a:r>
              <a:rPr lang="en-GB">
                <a:cs typeface="Calibri"/>
              </a:rPr>
              <a:t> </a:t>
            </a:r>
            <a:r>
              <a:rPr lang="en-GB" err="1">
                <a:cs typeface="Calibri"/>
              </a:rPr>
              <a:t>som</a:t>
            </a:r>
            <a:r>
              <a:rPr lang="en-GB">
                <a:cs typeface="Calibri"/>
              </a:rPr>
              <a:t> </a:t>
            </a:r>
            <a:r>
              <a:rPr lang="en-GB" err="1">
                <a:cs typeface="Calibri"/>
              </a:rPr>
              <a:t>är</a:t>
            </a:r>
            <a:r>
              <a:rPr lang="en-GB">
                <a:cs typeface="Calibri"/>
              </a:rPr>
              <a:t> </a:t>
            </a:r>
            <a:r>
              <a:rPr lang="en-GB" err="1">
                <a:cs typeface="Calibri"/>
              </a:rPr>
              <a:t>uppladdat</a:t>
            </a:r>
            <a:r>
              <a:rPr lang="en-GB">
                <a:cs typeface="Calibri"/>
              </a:rPr>
              <a:t> </a:t>
            </a:r>
            <a:r>
              <a:rPr lang="en-GB" err="1">
                <a:cs typeface="Calibri"/>
              </a:rPr>
              <a:t>någonstans</a:t>
            </a:r>
            <a:r>
              <a:rPr lang="en-GB">
                <a:cs typeface="Calibri"/>
              </a:rPr>
              <a:t>, </a:t>
            </a:r>
            <a:r>
              <a:rPr lang="en-GB" err="1">
                <a:cs typeface="Calibri"/>
              </a:rPr>
              <a:t>vanligtvis</a:t>
            </a:r>
            <a:r>
              <a:rPr lang="en-GB">
                <a:cs typeface="Calibri"/>
              </a:rPr>
              <a:t> </a:t>
            </a:r>
            <a:r>
              <a:rPr lang="en-GB" err="1">
                <a:cs typeface="Calibri"/>
              </a:rPr>
              <a:t>på</a:t>
            </a:r>
            <a:r>
              <a:rPr lang="en-GB">
                <a:cs typeface="Calibri"/>
              </a:rPr>
              <a:t> </a:t>
            </a:r>
            <a:r>
              <a:rPr lang="en-GB" err="1">
                <a:cs typeface="Calibri"/>
              </a:rPr>
              <a:t>tjänster</a:t>
            </a:r>
            <a:r>
              <a:rPr lang="en-GB">
                <a:cs typeface="Calibri"/>
              </a:rPr>
              <a:t> </a:t>
            </a:r>
            <a:r>
              <a:rPr lang="en-GB" err="1">
                <a:cs typeface="Calibri"/>
              </a:rPr>
              <a:t>som</a:t>
            </a:r>
            <a:r>
              <a:rPr lang="en-GB">
                <a:cs typeface="Calibri"/>
              </a:rPr>
              <a:t> </a:t>
            </a:r>
            <a:r>
              <a:rPr lang="en-GB" err="1">
                <a:cs typeface="Calibri"/>
              </a:rPr>
              <a:t>github</a:t>
            </a:r>
            <a:r>
              <a:rPr lang="en-GB">
                <a:cs typeface="Calibri"/>
              </a:rPr>
              <a:t> </a:t>
            </a:r>
            <a:r>
              <a:rPr lang="en-GB" err="1">
                <a:cs typeface="Calibri"/>
              </a:rPr>
              <a:t>eller</a:t>
            </a:r>
            <a:r>
              <a:rPr lang="en-GB">
                <a:cs typeface="Calibri"/>
              </a:rPr>
              <a:t> bitbucket. Och </a:t>
            </a:r>
            <a:r>
              <a:rPr lang="en-GB" err="1">
                <a:cs typeface="Calibri"/>
              </a:rPr>
              <a:t>ett</a:t>
            </a:r>
            <a:r>
              <a:rPr lang="en-GB">
                <a:cs typeface="Calibri"/>
              </a:rPr>
              <a:t> repository </a:t>
            </a:r>
            <a:r>
              <a:rPr lang="en-GB" err="1">
                <a:cs typeface="Calibri"/>
              </a:rPr>
              <a:t>består</a:t>
            </a:r>
            <a:r>
              <a:rPr lang="en-GB">
                <a:cs typeface="Calibri"/>
              </a:rPr>
              <a:t> </a:t>
            </a:r>
            <a:r>
              <a:rPr lang="en-GB" err="1">
                <a:cs typeface="Calibri"/>
              </a:rPr>
              <a:t>då</a:t>
            </a:r>
            <a:r>
              <a:rPr lang="en-GB">
                <a:cs typeface="Calibri"/>
              </a:rPr>
              <a:t> </a:t>
            </a:r>
            <a:r>
              <a:rPr lang="en-GB" err="1">
                <a:cs typeface="Calibri"/>
              </a:rPr>
              <a:t>av</a:t>
            </a:r>
            <a:r>
              <a:rPr lang="en-GB">
                <a:cs typeface="Calibri"/>
              </a:rPr>
              <a:t> </a:t>
            </a:r>
            <a:r>
              <a:rPr lang="en-GB" err="1">
                <a:cs typeface="Calibri"/>
              </a:rPr>
              <a:t>alla</a:t>
            </a:r>
            <a:r>
              <a:rPr lang="en-GB">
                <a:cs typeface="Calibri"/>
              </a:rPr>
              <a:t> filer </a:t>
            </a:r>
            <a:r>
              <a:rPr lang="en-GB" err="1">
                <a:cs typeface="Calibri"/>
              </a:rPr>
              <a:t>inklusive</a:t>
            </a:r>
            <a:r>
              <a:rPr lang="en-GB">
                <a:cs typeface="Calibri"/>
              </a:rPr>
              <a:t> all </a:t>
            </a:r>
            <a:r>
              <a:rPr lang="en-GB" err="1">
                <a:cs typeface="Calibri"/>
              </a:rPr>
              <a:t>historik</a:t>
            </a:r>
            <a:r>
              <a:rPr lang="en-GB">
                <a:cs typeface="Calibri"/>
              </a:rPr>
              <a:t>, branches, commits etc </a:t>
            </a:r>
            <a:r>
              <a:rPr lang="en-GB" err="1">
                <a:cs typeface="Calibri"/>
              </a:rPr>
              <a:t>som</a:t>
            </a:r>
            <a:r>
              <a:rPr lang="en-GB">
                <a:cs typeface="Calibri"/>
              </a:rPr>
              <a:t> </a:t>
            </a:r>
            <a:r>
              <a:rPr lang="en-GB" err="1">
                <a:cs typeface="Calibri"/>
              </a:rPr>
              <a:t>någonsin</a:t>
            </a:r>
            <a:r>
              <a:rPr lang="en-GB">
                <a:cs typeface="Calibri"/>
              </a:rPr>
              <a:t> </a:t>
            </a:r>
            <a:r>
              <a:rPr lang="en-GB" err="1">
                <a:cs typeface="Calibri"/>
              </a:rPr>
              <a:t>skett</a:t>
            </a:r>
            <a:r>
              <a:rPr lang="en-GB">
                <a:cs typeface="Calibri"/>
              </a:rPr>
              <a:t>.</a:t>
            </a:r>
            <a:endParaRPr lang="sv-SE"/>
          </a:p>
          <a:p>
            <a:endParaRPr lang="en-GB">
              <a:cs typeface="Calibri"/>
            </a:endParaRPr>
          </a:p>
          <a:p>
            <a:r>
              <a:rPr lang="en-GB" err="1">
                <a:cs typeface="Calibri"/>
              </a:rPr>
              <a:t>Ett</a:t>
            </a:r>
            <a:r>
              <a:rPr lang="en-GB">
                <a:cs typeface="Calibri"/>
              </a:rPr>
              <a:t> </a:t>
            </a:r>
            <a:r>
              <a:rPr lang="en-GB" err="1">
                <a:cs typeface="Calibri"/>
              </a:rPr>
              <a:t>lokalt</a:t>
            </a:r>
            <a:r>
              <a:rPr lang="en-GB">
                <a:cs typeface="Calibri"/>
              </a:rPr>
              <a:t> repository </a:t>
            </a:r>
            <a:r>
              <a:rPr lang="en-GB" err="1">
                <a:cs typeface="Calibri"/>
              </a:rPr>
              <a:t>är</a:t>
            </a:r>
            <a:r>
              <a:rPr lang="en-GB">
                <a:cs typeface="Calibri"/>
              </a:rPr>
              <a:t> </a:t>
            </a:r>
            <a:r>
              <a:rPr lang="en-GB" err="1">
                <a:cs typeface="Calibri"/>
              </a:rPr>
              <a:t>då</a:t>
            </a:r>
            <a:r>
              <a:rPr lang="en-GB">
                <a:cs typeface="Calibri"/>
              </a:rPr>
              <a:t> din </a:t>
            </a:r>
            <a:r>
              <a:rPr lang="en-GB" err="1">
                <a:cs typeface="Calibri"/>
              </a:rPr>
              <a:t>egna</a:t>
            </a:r>
            <a:r>
              <a:rPr lang="en-GB">
                <a:cs typeface="Calibri"/>
              </a:rPr>
              <a:t> version </a:t>
            </a:r>
            <a:r>
              <a:rPr lang="en-GB" err="1">
                <a:cs typeface="Calibri"/>
              </a:rPr>
              <a:t>av</a:t>
            </a:r>
            <a:r>
              <a:rPr lang="en-GB">
                <a:cs typeface="Calibri"/>
              </a:rPr>
              <a:t> </a:t>
            </a:r>
            <a:r>
              <a:rPr lang="en-GB" err="1">
                <a:cs typeface="Calibri"/>
              </a:rPr>
              <a:t>ett</a:t>
            </a:r>
            <a:r>
              <a:rPr lang="en-GB">
                <a:cs typeface="Calibri"/>
              </a:rPr>
              <a:t> repository </a:t>
            </a:r>
            <a:r>
              <a:rPr lang="en-GB" err="1">
                <a:cs typeface="Calibri"/>
              </a:rPr>
              <a:t>som</a:t>
            </a:r>
            <a:r>
              <a:rPr lang="en-GB">
                <a:cs typeface="Calibri"/>
              </a:rPr>
              <a:t> du har </a:t>
            </a:r>
            <a:r>
              <a:rPr lang="en-GB" err="1">
                <a:cs typeface="Calibri"/>
              </a:rPr>
              <a:t>lokalt</a:t>
            </a:r>
            <a:r>
              <a:rPr lang="en-GB">
                <a:cs typeface="Calibri"/>
              </a:rPr>
              <a:t>. Det </a:t>
            </a:r>
            <a:r>
              <a:rPr lang="en-GB" err="1">
                <a:cs typeface="Calibri"/>
              </a:rPr>
              <a:t>är</a:t>
            </a:r>
            <a:r>
              <a:rPr lang="en-GB">
                <a:cs typeface="Calibri"/>
              </a:rPr>
              <a:t> </a:t>
            </a:r>
            <a:r>
              <a:rPr lang="en-GB" err="1">
                <a:cs typeface="Calibri"/>
              </a:rPr>
              <a:t>först</a:t>
            </a:r>
            <a:r>
              <a:rPr lang="en-GB">
                <a:cs typeface="Calibri"/>
              </a:rPr>
              <a:t> den du </a:t>
            </a:r>
            <a:r>
              <a:rPr lang="en-GB" err="1">
                <a:cs typeface="Calibri"/>
              </a:rPr>
              <a:t>ändrar</a:t>
            </a:r>
            <a:r>
              <a:rPr lang="en-GB">
                <a:cs typeface="Calibri"/>
              </a:rPr>
              <a:t>, </a:t>
            </a:r>
            <a:r>
              <a:rPr lang="en-GB" err="1">
                <a:cs typeface="Calibri"/>
              </a:rPr>
              <a:t>och</a:t>
            </a:r>
            <a:r>
              <a:rPr lang="en-GB">
                <a:cs typeface="Calibri"/>
              </a:rPr>
              <a:t> sedan </a:t>
            </a:r>
            <a:r>
              <a:rPr lang="en-GB" err="1">
                <a:cs typeface="Calibri"/>
              </a:rPr>
              <a:t>synkar</a:t>
            </a:r>
            <a:r>
              <a:rPr lang="en-GB">
                <a:cs typeface="Calibri"/>
              </a:rPr>
              <a:t> </a:t>
            </a:r>
            <a:r>
              <a:rPr lang="en-GB" err="1">
                <a:cs typeface="Calibri"/>
              </a:rPr>
              <a:t>efter</a:t>
            </a:r>
            <a:r>
              <a:rPr lang="en-GB">
                <a:cs typeface="Calibri"/>
              </a:rPr>
              <a:t> hand mot </a:t>
            </a:r>
            <a:r>
              <a:rPr lang="en-GB" err="1">
                <a:cs typeface="Calibri"/>
              </a:rPr>
              <a:t>ett</a:t>
            </a:r>
            <a:r>
              <a:rPr lang="en-GB">
                <a:cs typeface="Calibri"/>
              </a:rPr>
              <a:t> remote repository. </a:t>
            </a:r>
          </a:p>
          <a:p>
            <a:endParaRPr lang="en-GB">
              <a:cs typeface="Calibri"/>
            </a:endParaRPr>
          </a:p>
          <a:p>
            <a:r>
              <a:rPr lang="en-GB">
                <a:cs typeface="Calibri"/>
              </a:rPr>
              <a:t>Staging area (</a:t>
            </a:r>
            <a:r>
              <a:rPr lang="en-GB" err="1">
                <a:cs typeface="Calibri"/>
              </a:rPr>
              <a:t>eller</a:t>
            </a:r>
            <a:r>
              <a:rPr lang="en-GB">
                <a:cs typeface="Calibri"/>
              </a:rPr>
              <a:t> index) </a:t>
            </a:r>
            <a:r>
              <a:rPr lang="en-GB" err="1">
                <a:cs typeface="Calibri"/>
              </a:rPr>
              <a:t>är</a:t>
            </a:r>
            <a:r>
              <a:rPr lang="en-GB">
                <a:cs typeface="Calibri"/>
              </a:rPr>
              <a:t> </a:t>
            </a:r>
            <a:r>
              <a:rPr lang="en-GB" err="1">
                <a:cs typeface="Calibri"/>
              </a:rPr>
              <a:t>dina</a:t>
            </a:r>
            <a:r>
              <a:rPr lang="en-GB">
                <a:cs typeface="Calibri"/>
              </a:rPr>
              <a:t> </a:t>
            </a:r>
            <a:r>
              <a:rPr lang="en-GB" err="1">
                <a:cs typeface="Calibri"/>
              </a:rPr>
              <a:t>ändringar</a:t>
            </a:r>
            <a:r>
              <a:rPr lang="en-GB">
                <a:cs typeface="Calibri"/>
              </a:rPr>
              <a:t> </a:t>
            </a:r>
            <a:r>
              <a:rPr lang="en-GB" err="1">
                <a:cs typeface="Calibri"/>
              </a:rPr>
              <a:t>som</a:t>
            </a:r>
            <a:r>
              <a:rPr lang="en-GB">
                <a:cs typeface="Calibri"/>
              </a:rPr>
              <a:t> </a:t>
            </a:r>
            <a:r>
              <a:rPr lang="en-GB" err="1">
                <a:cs typeface="Calibri"/>
              </a:rPr>
              <a:t>är</a:t>
            </a:r>
            <a:r>
              <a:rPr lang="en-GB">
                <a:cs typeface="Calibri"/>
              </a:rPr>
              <a:t> </a:t>
            </a:r>
            <a:r>
              <a:rPr lang="en-GB" err="1">
                <a:cs typeface="Calibri"/>
              </a:rPr>
              <a:t>på</a:t>
            </a:r>
            <a:r>
              <a:rPr lang="en-GB">
                <a:cs typeface="Calibri"/>
              </a:rPr>
              <a:t> </a:t>
            </a:r>
            <a:r>
              <a:rPr lang="en-GB" err="1">
                <a:cs typeface="Calibri"/>
              </a:rPr>
              <a:t>väg</a:t>
            </a:r>
            <a:r>
              <a:rPr lang="en-GB">
                <a:cs typeface="Calibri"/>
              </a:rPr>
              <a:t> in I </a:t>
            </a:r>
            <a:r>
              <a:rPr lang="en-GB" err="1">
                <a:cs typeface="Calibri"/>
              </a:rPr>
              <a:t>ett</a:t>
            </a:r>
            <a:r>
              <a:rPr lang="en-GB">
                <a:cs typeface="Calibri"/>
              </a:rPr>
              <a:t> </a:t>
            </a:r>
            <a:r>
              <a:rPr lang="en-GB" err="1">
                <a:cs typeface="Calibri"/>
              </a:rPr>
              <a:t>lokalt</a:t>
            </a:r>
            <a:r>
              <a:rPr lang="en-GB">
                <a:cs typeface="Calibri"/>
              </a:rPr>
              <a:t> repository, </a:t>
            </a:r>
            <a:r>
              <a:rPr lang="en-GB" err="1">
                <a:cs typeface="Calibri"/>
              </a:rPr>
              <a:t>och</a:t>
            </a:r>
            <a:r>
              <a:rPr lang="en-GB">
                <a:cs typeface="Calibri"/>
              </a:rPr>
              <a:t> working directory </a:t>
            </a:r>
            <a:r>
              <a:rPr lang="en-GB" err="1">
                <a:cs typeface="Calibri"/>
              </a:rPr>
              <a:t>är</a:t>
            </a:r>
            <a:r>
              <a:rPr lang="en-GB">
                <a:cs typeface="Calibri"/>
              </a:rPr>
              <a:t> </a:t>
            </a:r>
            <a:r>
              <a:rPr lang="en-GB" err="1">
                <a:cs typeface="Calibri"/>
              </a:rPr>
              <a:t>helt</a:t>
            </a:r>
            <a:r>
              <a:rPr lang="en-GB">
                <a:cs typeface="Calibri"/>
              </a:rPr>
              <a:t> </a:t>
            </a:r>
            <a:r>
              <a:rPr lang="en-GB" err="1">
                <a:cs typeface="Calibri"/>
              </a:rPr>
              <a:t>enkelt</a:t>
            </a:r>
            <a:r>
              <a:rPr lang="en-GB">
                <a:cs typeface="Calibri"/>
              </a:rPr>
              <a:t> </a:t>
            </a:r>
            <a:r>
              <a:rPr lang="en-GB" err="1">
                <a:cs typeface="Calibri"/>
              </a:rPr>
              <a:t>dina</a:t>
            </a:r>
            <a:r>
              <a:rPr lang="en-GB">
                <a:cs typeface="Calibri"/>
              </a:rPr>
              <a:t> filer </a:t>
            </a:r>
            <a:r>
              <a:rPr lang="en-GB" err="1">
                <a:cs typeface="Calibri"/>
              </a:rPr>
              <a:t>som</a:t>
            </a:r>
            <a:r>
              <a:rPr lang="en-GB">
                <a:cs typeface="Calibri"/>
              </a:rPr>
              <a:t> du </a:t>
            </a:r>
            <a:r>
              <a:rPr lang="en-GB" err="1">
                <a:cs typeface="Calibri"/>
              </a:rPr>
              <a:t>jobbar</a:t>
            </a:r>
            <a:r>
              <a:rPr lang="en-GB">
                <a:cs typeface="Calibri"/>
              </a:rPr>
              <a:t> med. </a:t>
            </a:r>
            <a:r>
              <a:rPr lang="en-GB" err="1">
                <a:cs typeface="Calibri"/>
              </a:rPr>
              <a:t>När</a:t>
            </a:r>
            <a:r>
              <a:rPr lang="en-GB">
                <a:cs typeface="Calibri"/>
              </a:rPr>
              <a:t> du </a:t>
            </a:r>
            <a:r>
              <a:rPr lang="en-GB" err="1">
                <a:cs typeface="Calibri"/>
              </a:rPr>
              <a:t>klonar</a:t>
            </a:r>
            <a:r>
              <a:rPr lang="en-GB">
                <a:cs typeface="Calibri"/>
              </a:rPr>
              <a:t> </a:t>
            </a:r>
            <a:r>
              <a:rPr lang="en-GB" err="1">
                <a:cs typeface="Calibri"/>
              </a:rPr>
              <a:t>ner</a:t>
            </a:r>
            <a:r>
              <a:rPr lang="en-GB">
                <a:cs typeface="Calibri"/>
              </a:rPr>
              <a:t> </a:t>
            </a:r>
            <a:r>
              <a:rPr lang="en-GB" err="1">
                <a:cs typeface="Calibri"/>
              </a:rPr>
              <a:t>ett</a:t>
            </a:r>
            <a:r>
              <a:rPr lang="en-GB">
                <a:cs typeface="Calibri"/>
              </a:rPr>
              <a:t> repository </a:t>
            </a:r>
            <a:r>
              <a:rPr lang="en-GB" err="1">
                <a:cs typeface="Calibri"/>
              </a:rPr>
              <a:t>kommer</a:t>
            </a:r>
            <a:r>
              <a:rPr lang="en-GB">
                <a:cs typeface="Calibri"/>
              </a:rPr>
              <a:t> det </a:t>
            </a:r>
            <a:r>
              <a:rPr lang="en-GB" err="1">
                <a:cs typeface="Calibri"/>
              </a:rPr>
              <a:t>lokala</a:t>
            </a:r>
            <a:r>
              <a:rPr lang="en-GB">
                <a:cs typeface="Calibri"/>
              </a:rPr>
              <a:t> </a:t>
            </a:r>
            <a:r>
              <a:rPr lang="en-GB" err="1">
                <a:cs typeface="Calibri"/>
              </a:rPr>
              <a:t>och</a:t>
            </a:r>
            <a:r>
              <a:rPr lang="en-GB">
                <a:cs typeface="Calibri"/>
              </a:rPr>
              <a:t> remote </a:t>
            </a:r>
            <a:r>
              <a:rPr lang="en-GB" err="1">
                <a:cs typeface="Calibri"/>
              </a:rPr>
              <a:t>repositoriet</a:t>
            </a:r>
            <a:r>
              <a:rPr lang="en-GB">
                <a:cs typeface="Calibri"/>
              </a:rPr>
              <a:t> </a:t>
            </a:r>
            <a:r>
              <a:rPr lang="en-GB" err="1">
                <a:cs typeface="Calibri"/>
              </a:rPr>
              <a:t>vara</a:t>
            </a:r>
            <a:r>
              <a:rPr lang="en-GB">
                <a:cs typeface="Calibri"/>
              </a:rPr>
              <a:t> </a:t>
            </a:r>
            <a:r>
              <a:rPr lang="en-GB" err="1">
                <a:cs typeface="Calibri"/>
              </a:rPr>
              <a:t>kopior</a:t>
            </a:r>
            <a:r>
              <a:rPr lang="en-GB">
                <a:cs typeface="Calibri"/>
              </a:rPr>
              <a:t>.</a:t>
            </a:r>
          </a:p>
          <a:p>
            <a:endParaRPr lang="en-GB">
              <a:cs typeface="Calibri"/>
            </a:endParaRPr>
          </a:p>
          <a:p>
            <a:r>
              <a:rPr lang="en-GB">
                <a:cs typeface="Calibri"/>
              </a:rPr>
              <a:t>Bilden </a:t>
            </a:r>
            <a:r>
              <a:rPr lang="en-GB" err="1">
                <a:cs typeface="Calibri"/>
              </a:rPr>
              <a:t>visar</a:t>
            </a:r>
            <a:r>
              <a:rPr lang="en-GB">
                <a:cs typeface="Calibri"/>
              </a:rPr>
              <a:t> </a:t>
            </a:r>
            <a:r>
              <a:rPr lang="en-GB" err="1">
                <a:cs typeface="Calibri"/>
              </a:rPr>
              <a:t>också</a:t>
            </a:r>
            <a:r>
              <a:rPr lang="en-GB">
                <a:cs typeface="Calibri"/>
              </a:rPr>
              <a:t> </a:t>
            </a:r>
            <a:r>
              <a:rPr lang="en-GB" err="1">
                <a:cs typeface="Calibri"/>
              </a:rPr>
              <a:t>vanliga</a:t>
            </a:r>
            <a:r>
              <a:rPr lang="en-GB">
                <a:cs typeface="Calibri"/>
              </a:rPr>
              <a:t> git </a:t>
            </a:r>
            <a:r>
              <a:rPr lang="en-GB" err="1">
                <a:cs typeface="Calibri"/>
              </a:rPr>
              <a:t>kommandon</a:t>
            </a:r>
            <a:r>
              <a:rPr lang="en-GB">
                <a:cs typeface="Calibri"/>
              </a:rPr>
              <a:t>. </a:t>
            </a:r>
            <a:r>
              <a:rPr lang="en-GB" err="1">
                <a:cs typeface="Calibri"/>
              </a:rPr>
              <a:t>När</a:t>
            </a:r>
            <a:r>
              <a:rPr lang="en-GB">
                <a:cs typeface="Calibri"/>
              </a:rPr>
              <a:t> man </a:t>
            </a:r>
            <a:r>
              <a:rPr lang="en-GB" err="1">
                <a:cs typeface="Calibri"/>
              </a:rPr>
              <a:t>gör</a:t>
            </a:r>
            <a:r>
              <a:rPr lang="en-GB">
                <a:cs typeface="Calibri"/>
              </a:rPr>
              <a:t> en git add tar man </a:t>
            </a:r>
            <a:r>
              <a:rPr lang="en-GB" err="1">
                <a:cs typeface="Calibri"/>
              </a:rPr>
              <a:t>sina</a:t>
            </a:r>
            <a:r>
              <a:rPr lang="en-GB">
                <a:cs typeface="Calibri"/>
              </a:rPr>
              <a:t> </a:t>
            </a:r>
            <a:r>
              <a:rPr lang="en-GB" err="1">
                <a:cs typeface="Calibri"/>
              </a:rPr>
              <a:t>ändringar</a:t>
            </a:r>
            <a:r>
              <a:rPr lang="en-GB">
                <a:cs typeface="Calibri"/>
              </a:rPr>
              <a:t> in I </a:t>
            </a:r>
            <a:r>
              <a:rPr lang="en-GB" err="1">
                <a:cs typeface="Calibri"/>
              </a:rPr>
              <a:t>ett</a:t>
            </a:r>
            <a:r>
              <a:rPr lang="en-GB">
                <a:cs typeface="Calibri"/>
              </a:rPr>
              <a:t> staging area. Sedan </a:t>
            </a:r>
            <a:r>
              <a:rPr lang="en-GB" err="1">
                <a:cs typeface="Calibri"/>
              </a:rPr>
              <a:t>comittar</a:t>
            </a:r>
            <a:r>
              <a:rPr lang="en-GB">
                <a:cs typeface="Calibri"/>
              </a:rPr>
              <a:t> man </a:t>
            </a:r>
            <a:r>
              <a:rPr lang="en-GB" err="1">
                <a:cs typeface="Calibri"/>
              </a:rPr>
              <a:t>så</a:t>
            </a:r>
            <a:r>
              <a:rPr lang="en-GB">
                <a:cs typeface="Calibri"/>
              </a:rPr>
              <a:t> </a:t>
            </a:r>
            <a:r>
              <a:rPr lang="en-GB" err="1">
                <a:cs typeface="Calibri"/>
              </a:rPr>
              <a:t>att</a:t>
            </a:r>
            <a:r>
              <a:rPr lang="en-GB">
                <a:cs typeface="Calibri"/>
              </a:rPr>
              <a:t> ens </a:t>
            </a:r>
            <a:r>
              <a:rPr lang="en-GB" err="1">
                <a:cs typeface="Calibri"/>
              </a:rPr>
              <a:t>ändringar</a:t>
            </a:r>
            <a:r>
              <a:rPr lang="en-GB">
                <a:cs typeface="Calibri"/>
              </a:rPr>
              <a:t> </a:t>
            </a:r>
            <a:r>
              <a:rPr lang="en-GB" err="1">
                <a:cs typeface="Calibri"/>
              </a:rPr>
              <a:t>finns</a:t>
            </a:r>
            <a:r>
              <a:rPr lang="en-GB">
                <a:cs typeface="Calibri"/>
              </a:rPr>
              <a:t> I </a:t>
            </a:r>
            <a:r>
              <a:rPr lang="en-GB" err="1">
                <a:cs typeface="Calibri"/>
              </a:rPr>
              <a:t>lokala</a:t>
            </a:r>
            <a:r>
              <a:rPr lang="en-GB">
                <a:cs typeface="Calibri"/>
              </a:rPr>
              <a:t> </a:t>
            </a:r>
            <a:r>
              <a:rPr lang="en-GB" err="1">
                <a:cs typeface="Calibri"/>
              </a:rPr>
              <a:t>repositoriet</a:t>
            </a:r>
            <a:r>
              <a:rPr lang="en-GB">
                <a:cs typeface="Calibri"/>
              </a:rPr>
              <a:t>, </a:t>
            </a:r>
            <a:r>
              <a:rPr lang="en-GB" err="1">
                <a:cs typeface="Calibri"/>
              </a:rPr>
              <a:t>och</a:t>
            </a:r>
            <a:r>
              <a:rPr lang="en-GB">
                <a:cs typeface="Calibri"/>
              </a:rPr>
              <a:t> </a:t>
            </a:r>
            <a:r>
              <a:rPr lang="en-GB" err="1">
                <a:cs typeface="Calibri"/>
              </a:rPr>
              <a:t>slutligen</a:t>
            </a:r>
            <a:r>
              <a:rPr lang="en-GB">
                <a:cs typeface="Calibri"/>
              </a:rPr>
              <a:t> </a:t>
            </a:r>
            <a:r>
              <a:rPr lang="en-GB" err="1">
                <a:cs typeface="Calibri"/>
              </a:rPr>
              <a:t>synkar</a:t>
            </a:r>
            <a:r>
              <a:rPr lang="en-GB">
                <a:cs typeface="Calibri"/>
              </a:rPr>
              <a:t> man med remote repositories med git push. </a:t>
            </a:r>
          </a:p>
          <a:p>
            <a:br>
              <a:rPr lang="en-GB">
                <a:cs typeface="+mn-lt"/>
              </a:rPr>
            </a:br>
            <a:r>
              <a:rPr lang="en-GB">
                <a:cs typeface="Calibri"/>
              </a:rPr>
              <a:t>Motsvarande </a:t>
            </a:r>
            <a:r>
              <a:rPr lang="en-GB" err="1">
                <a:cs typeface="Calibri"/>
              </a:rPr>
              <a:t>åt</a:t>
            </a:r>
            <a:r>
              <a:rPr lang="en-GB">
                <a:cs typeface="Calibri"/>
              </a:rPr>
              <a:t> </a:t>
            </a:r>
            <a:r>
              <a:rPr lang="en-GB" err="1">
                <a:cs typeface="Calibri"/>
              </a:rPr>
              <a:t>andra</a:t>
            </a:r>
            <a:r>
              <a:rPr lang="en-GB">
                <a:cs typeface="Calibri"/>
              </a:rPr>
              <a:t> </a:t>
            </a:r>
            <a:r>
              <a:rPr lang="en-GB" err="1">
                <a:cs typeface="Calibri"/>
              </a:rPr>
              <a:t>hämtar</a:t>
            </a:r>
            <a:r>
              <a:rPr lang="en-GB">
                <a:cs typeface="Calibri"/>
              </a:rPr>
              <a:t> man </a:t>
            </a:r>
            <a:r>
              <a:rPr lang="en-GB" err="1">
                <a:cs typeface="Calibri"/>
              </a:rPr>
              <a:t>ändringar</a:t>
            </a:r>
            <a:r>
              <a:rPr lang="en-GB">
                <a:cs typeface="Calibri"/>
              </a:rPr>
              <a:t> </a:t>
            </a:r>
            <a:r>
              <a:rPr lang="en-GB" err="1">
                <a:cs typeface="Calibri"/>
              </a:rPr>
              <a:t>från</a:t>
            </a:r>
            <a:r>
              <a:rPr lang="en-GB">
                <a:cs typeface="Calibri"/>
              </a:rPr>
              <a:t> </a:t>
            </a:r>
            <a:r>
              <a:rPr lang="en-GB" err="1">
                <a:cs typeface="Calibri"/>
              </a:rPr>
              <a:t>ett</a:t>
            </a:r>
            <a:r>
              <a:rPr lang="en-GB">
                <a:cs typeface="Calibri"/>
              </a:rPr>
              <a:t> remote repository med git fetch, </a:t>
            </a:r>
            <a:r>
              <a:rPr lang="en-GB" err="1">
                <a:cs typeface="Calibri"/>
              </a:rPr>
              <a:t>och</a:t>
            </a:r>
            <a:r>
              <a:rPr lang="en-GB">
                <a:cs typeface="Calibri"/>
              </a:rPr>
              <a:t> </a:t>
            </a:r>
            <a:r>
              <a:rPr lang="en-GB" err="1">
                <a:cs typeface="Calibri"/>
              </a:rPr>
              <a:t>mergar</a:t>
            </a:r>
            <a:r>
              <a:rPr lang="en-GB">
                <a:cs typeface="Calibri"/>
              </a:rPr>
              <a:t> in </a:t>
            </a:r>
            <a:r>
              <a:rPr lang="en-GB" err="1">
                <a:cs typeface="Calibri"/>
              </a:rPr>
              <a:t>ändringarna</a:t>
            </a:r>
            <a:r>
              <a:rPr lang="en-GB">
                <a:cs typeface="Calibri"/>
              </a:rPr>
              <a:t> I ens </a:t>
            </a:r>
            <a:r>
              <a:rPr lang="en-GB" err="1">
                <a:cs typeface="Calibri"/>
              </a:rPr>
              <a:t>egen</a:t>
            </a:r>
            <a:r>
              <a:rPr lang="en-GB">
                <a:cs typeface="Calibri"/>
              </a:rPr>
              <a:t> working directory med git merge. Men </a:t>
            </a:r>
            <a:r>
              <a:rPr lang="en-GB" err="1">
                <a:cs typeface="Calibri"/>
              </a:rPr>
              <a:t>mer</a:t>
            </a:r>
            <a:r>
              <a:rPr lang="en-GB">
                <a:cs typeface="Calibri"/>
              </a:rPr>
              <a:t> </a:t>
            </a:r>
            <a:r>
              <a:rPr lang="en-GB" err="1">
                <a:cs typeface="Calibri"/>
              </a:rPr>
              <a:t>vanligt</a:t>
            </a:r>
            <a:r>
              <a:rPr lang="en-GB">
                <a:cs typeface="Calibri"/>
              </a:rPr>
              <a:t> I det </a:t>
            </a:r>
            <a:r>
              <a:rPr lang="en-GB" err="1">
                <a:cs typeface="Calibri"/>
              </a:rPr>
              <a:t>här</a:t>
            </a:r>
            <a:r>
              <a:rPr lang="en-GB">
                <a:cs typeface="Calibri"/>
              </a:rPr>
              <a:t> </a:t>
            </a:r>
            <a:r>
              <a:rPr lang="en-GB" err="1">
                <a:cs typeface="Calibri"/>
              </a:rPr>
              <a:t>fallet</a:t>
            </a:r>
            <a:r>
              <a:rPr lang="en-GB">
                <a:cs typeface="Calibri"/>
              </a:rPr>
              <a:t> </a:t>
            </a:r>
            <a:r>
              <a:rPr lang="en-GB" err="1">
                <a:cs typeface="Calibri"/>
              </a:rPr>
              <a:t>kanske</a:t>
            </a:r>
            <a:r>
              <a:rPr lang="en-GB">
                <a:cs typeface="Calibri"/>
              </a:rPr>
              <a:t> </a:t>
            </a:r>
            <a:r>
              <a:rPr lang="en-GB" err="1">
                <a:cs typeface="Calibri"/>
              </a:rPr>
              <a:t>är</a:t>
            </a:r>
            <a:r>
              <a:rPr lang="en-GB">
                <a:cs typeface="Calibri"/>
              </a:rPr>
              <a:t> git pull, </a:t>
            </a:r>
            <a:r>
              <a:rPr lang="en-GB" err="1">
                <a:cs typeface="Calibri"/>
              </a:rPr>
              <a:t>som</a:t>
            </a:r>
            <a:r>
              <a:rPr lang="en-GB">
                <a:cs typeface="Calibri"/>
              </a:rPr>
              <a:t> I </a:t>
            </a:r>
            <a:r>
              <a:rPr lang="en-GB" err="1">
                <a:cs typeface="Calibri"/>
              </a:rPr>
              <a:t>princip</a:t>
            </a:r>
            <a:r>
              <a:rPr lang="en-GB">
                <a:cs typeface="Calibri"/>
              </a:rPr>
              <a:t> </a:t>
            </a:r>
            <a:r>
              <a:rPr lang="en-GB" err="1">
                <a:cs typeface="Calibri"/>
              </a:rPr>
              <a:t>är</a:t>
            </a:r>
            <a:r>
              <a:rPr lang="en-GB">
                <a:cs typeface="Calibri"/>
              </a:rPr>
              <a:t> en git fetch </a:t>
            </a:r>
            <a:r>
              <a:rPr lang="en-GB" err="1">
                <a:cs typeface="Calibri"/>
              </a:rPr>
              <a:t>och</a:t>
            </a:r>
            <a:r>
              <a:rPr lang="en-GB">
                <a:cs typeface="Calibri"/>
              </a:rPr>
              <a:t> sedan en git merge.</a:t>
            </a:r>
            <a:endParaRPr lang="en-GB"/>
          </a:p>
          <a:p>
            <a:br>
              <a:rPr lang="en-GB" b="0">
                <a:effectLst/>
                <a:cs typeface="+mn-lt"/>
              </a:rPr>
            </a:br>
            <a:r>
              <a:rPr lang="en-GB" err="1">
                <a:cs typeface="+mn-lt"/>
              </a:rPr>
              <a:t>Viktigt</a:t>
            </a:r>
            <a:r>
              <a:rPr lang="en-GB">
                <a:cs typeface="+mn-lt"/>
              </a:rPr>
              <a:t> </a:t>
            </a:r>
            <a:r>
              <a:rPr lang="en-GB" err="1">
                <a:cs typeface="+mn-lt"/>
              </a:rPr>
              <a:t>att</a:t>
            </a:r>
            <a:r>
              <a:rPr lang="en-GB">
                <a:cs typeface="+mn-lt"/>
              </a:rPr>
              <a:t> </a:t>
            </a:r>
            <a:r>
              <a:rPr lang="en-GB" err="1">
                <a:cs typeface="+mn-lt"/>
              </a:rPr>
              <a:t>komma</a:t>
            </a:r>
            <a:r>
              <a:rPr lang="en-GB">
                <a:cs typeface="+mn-lt"/>
              </a:rPr>
              <a:t> </a:t>
            </a:r>
            <a:r>
              <a:rPr lang="en-GB" err="1">
                <a:cs typeface="+mn-lt"/>
              </a:rPr>
              <a:t>ihåg</a:t>
            </a:r>
            <a:r>
              <a:rPr lang="en-GB">
                <a:cs typeface="+mn-lt"/>
              </a:rPr>
              <a:t> </a:t>
            </a:r>
            <a:r>
              <a:rPr lang="en-GB" err="1">
                <a:cs typeface="+mn-lt"/>
              </a:rPr>
              <a:t>här</a:t>
            </a:r>
            <a:r>
              <a:rPr lang="en-GB">
                <a:cs typeface="+mn-lt"/>
              </a:rPr>
              <a:t> </a:t>
            </a:r>
            <a:r>
              <a:rPr lang="en-GB" err="1">
                <a:cs typeface="+mn-lt"/>
              </a:rPr>
              <a:t>är</a:t>
            </a:r>
            <a:r>
              <a:rPr lang="en-GB">
                <a:cs typeface="+mn-lt"/>
              </a:rPr>
              <a:t> </a:t>
            </a:r>
            <a:r>
              <a:rPr lang="en-GB" err="1">
                <a:cs typeface="+mn-lt"/>
              </a:rPr>
              <a:t>att</a:t>
            </a:r>
            <a:r>
              <a:rPr lang="en-GB">
                <a:cs typeface="+mn-lt"/>
              </a:rPr>
              <a:t> </a:t>
            </a:r>
            <a:r>
              <a:rPr lang="en-GB" err="1">
                <a:cs typeface="+mn-lt"/>
              </a:rPr>
              <a:t>ett</a:t>
            </a:r>
            <a:r>
              <a:rPr lang="en-GB">
                <a:cs typeface="+mn-lt"/>
              </a:rPr>
              <a:t> remote repository </a:t>
            </a:r>
            <a:r>
              <a:rPr lang="en-GB" err="1">
                <a:cs typeface="+mn-lt"/>
              </a:rPr>
              <a:t>och</a:t>
            </a:r>
            <a:r>
              <a:rPr lang="en-GB">
                <a:cs typeface="+mn-lt"/>
              </a:rPr>
              <a:t> </a:t>
            </a:r>
            <a:r>
              <a:rPr lang="en-GB" err="1">
                <a:cs typeface="+mn-lt"/>
              </a:rPr>
              <a:t>ett</a:t>
            </a:r>
            <a:r>
              <a:rPr lang="en-GB">
                <a:cs typeface="+mn-lt"/>
              </a:rPr>
              <a:t> </a:t>
            </a:r>
            <a:r>
              <a:rPr lang="en-GB" err="1">
                <a:cs typeface="+mn-lt"/>
              </a:rPr>
              <a:t>lokalt</a:t>
            </a:r>
            <a:r>
              <a:rPr lang="en-GB">
                <a:cs typeface="+mn-lt"/>
              </a:rPr>
              <a:t> repository </a:t>
            </a:r>
            <a:r>
              <a:rPr lang="en-GB" err="1">
                <a:cs typeface="+mn-lt"/>
              </a:rPr>
              <a:t>kan</a:t>
            </a:r>
            <a:r>
              <a:rPr lang="en-GB">
                <a:cs typeface="+mn-lt"/>
              </a:rPr>
              <a:t> </a:t>
            </a:r>
            <a:r>
              <a:rPr lang="en-GB" err="1">
                <a:cs typeface="+mn-lt"/>
              </a:rPr>
              <a:t>divergera</a:t>
            </a:r>
            <a:r>
              <a:rPr lang="en-GB">
                <a:cs typeface="+mn-lt"/>
              </a:rPr>
              <a:t> </a:t>
            </a:r>
            <a:r>
              <a:rPr lang="en-GB" err="1">
                <a:cs typeface="+mn-lt"/>
              </a:rPr>
              <a:t>och</a:t>
            </a:r>
            <a:r>
              <a:rPr lang="en-GB">
                <a:cs typeface="+mn-lt"/>
              </a:rPr>
              <a:t> </a:t>
            </a:r>
            <a:r>
              <a:rPr lang="en-GB" err="1">
                <a:cs typeface="+mn-lt"/>
              </a:rPr>
              <a:t>bli</a:t>
            </a:r>
            <a:r>
              <a:rPr lang="en-GB">
                <a:cs typeface="+mn-lt"/>
              </a:rPr>
              <a:t> </a:t>
            </a:r>
            <a:r>
              <a:rPr lang="en-GB" err="1">
                <a:cs typeface="+mn-lt"/>
              </a:rPr>
              <a:t>väldigt</a:t>
            </a:r>
            <a:r>
              <a:rPr lang="en-GB">
                <a:cs typeface="+mn-lt"/>
              </a:rPr>
              <a:t> </a:t>
            </a:r>
            <a:r>
              <a:rPr lang="en-GB" err="1">
                <a:cs typeface="+mn-lt"/>
              </a:rPr>
              <a:t>olika</a:t>
            </a:r>
            <a:r>
              <a:rPr lang="en-GB">
                <a:cs typeface="+mn-lt"/>
              </a:rPr>
              <a:t>. </a:t>
            </a:r>
            <a:r>
              <a:rPr lang="en-GB" err="1">
                <a:cs typeface="+mn-lt"/>
              </a:rPr>
              <a:t>Därför</a:t>
            </a:r>
            <a:r>
              <a:rPr lang="en-GB">
                <a:cs typeface="+mn-lt"/>
              </a:rPr>
              <a:t> </a:t>
            </a:r>
            <a:r>
              <a:rPr lang="en-GB" err="1">
                <a:cs typeface="+mn-lt"/>
              </a:rPr>
              <a:t>är</a:t>
            </a:r>
            <a:r>
              <a:rPr lang="en-GB">
                <a:cs typeface="+mn-lt"/>
              </a:rPr>
              <a:t> det </a:t>
            </a:r>
            <a:r>
              <a:rPr lang="en-GB" err="1">
                <a:cs typeface="+mn-lt"/>
              </a:rPr>
              <a:t>väldigt</a:t>
            </a:r>
            <a:r>
              <a:rPr lang="en-GB">
                <a:cs typeface="+mn-lt"/>
              </a:rPr>
              <a:t> </a:t>
            </a:r>
            <a:r>
              <a:rPr lang="en-GB" err="1">
                <a:cs typeface="+mn-lt"/>
              </a:rPr>
              <a:t>viktigt</a:t>
            </a:r>
            <a:r>
              <a:rPr lang="en-GB">
                <a:cs typeface="+mn-lt"/>
              </a:rPr>
              <a:t> </a:t>
            </a:r>
            <a:r>
              <a:rPr lang="en-GB" err="1">
                <a:cs typeface="+mn-lt"/>
              </a:rPr>
              <a:t>att</a:t>
            </a:r>
            <a:r>
              <a:rPr lang="en-GB">
                <a:cs typeface="+mn-lt"/>
              </a:rPr>
              <a:t> </a:t>
            </a:r>
            <a:r>
              <a:rPr lang="en-GB" err="1">
                <a:cs typeface="+mn-lt"/>
              </a:rPr>
              <a:t>kontinuerligt</a:t>
            </a:r>
            <a:r>
              <a:rPr lang="en-GB">
                <a:cs typeface="+mn-lt"/>
              </a:rPr>
              <a:t> </a:t>
            </a:r>
            <a:r>
              <a:rPr lang="en-GB" err="1">
                <a:cs typeface="+mn-lt"/>
              </a:rPr>
              <a:t>synka</a:t>
            </a:r>
            <a:r>
              <a:rPr lang="en-GB">
                <a:cs typeface="+mn-lt"/>
              </a:rPr>
              <a:t> </a:t>
            </a:r>
            <a:r>
              <a:rPr lang="en-GB" err="1">
                <a:cs typeface="+mn-lt"/>
              </a:rPr>
              <a:t>eventuella</a:t>
            </a:r>
            <a:r>
              <a:rPr lang="en-GB">
                <a:cs typeface="+mn-lt"/>
              </a:rPr>
              <a:t> </a:t>
            </a:r>
            <a:r>
              <a:rPr lang="en-GB" err="1">
                <a:cs typeface="+mn-lt"/>
              </a:rPr>
              <a:t>ändringar</a:t>
            </a:r>
            <a:r>
              <a:rPr lang="en-GB">
                <a:cs typeface="+mn-lt"/>
              </a:rPr>
              <a:t> </a:t>
            </a:r>
            <a:r>
              <a:rPr lang="en-GB" err="1">
                <a:cs typeface="+mn-lt"/>
              </a:rPr>
              <a:t>som</a:t>
            </a:r>
            <a:r>
              <a:rPr lang="en-GB">
                <a:cs typeface="+mn-lt"/>
              </a:rPr>
              <a:t> </a:t>
            </a:r>
            <a:r>
              <a:rPr lang="en-GB" err="1">
                <a:cs typeface="+mn-lt"/>
              </a:rPr>
              <a:t>skett</a:t>
            </a:r>
            <a:r>
              <a:rPr lang="en-GB">
                <a:cs typeface="+mn-lt"/>
              </a:rPr>
              <a:t> </a:t>
            </a:r>
            <a:r>
              <a:rPr lang="en-GB" err="1">
                <a:cs typeface="+mn-lt"/>
              </a:rPr>
              <a:t>på</a:t>
            </a:r>
            <a:r>
              <a:rPr lang="en-GB">
                <a:cs typeface="+mn-lt"/>
              </a:rPr>
              <a:t> en remote.</a:t>
            </a:r>
            <a:br>
              <a:rPr lang="en-GB" b="0">
                <a:effectLst/>
                <a:cs typeface="+mn-lt"/>
              </a:rPr>
            </a:br>
            <a:endParaRPr lang="en-SE">
              <a:cs typeface="Calibri"/>
            </a:endParaRPr>
          </a:p>
        </p:txBody>
      </p:sp>
      <p:sp>
        <p:nvSpPr>
          <p:cNvPr id="4" name="Slide Number Placeholder 3"/>
          <p:cNvSpPr>
            <a:spLocks noGrp="1"/>
          </p:cNvSpPr>
          <p:nvPr>
            <p:ph type="sldNum" sz="quarter" idx="5"/>
          </p:nvPr>
        </p:nvSpPr>
        <p:spPr/>
        <p:txBody>
          <a:bodyPr/>
          <a:lstStyle/>
          <a:p>
            <a:fld id="{BC58A226-8BCB-D848-AF9C-E8FB4F3A389A}" type="slidenum">
              <a:rPr lang="sv-SE" smtClean="0"/>
              <a:t>14</a:t>
            </a:fld>
            <a:endParaRPr lang="sv-SE"/>
          </a:p>
        </p:txBody>
      </p:sp>
    </p:spTree>
    <p:extLst>
      <p:ext uri="{BB962C8B-B14F-4D97-AF65-F5344CB8AC3E}">
        <p14:creationId xmlns:p14="http://schemas.microsoft.com/office/powerpoint/2010/main" val="2254716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dirty="0"/>
              <a:t>Niklas hit</a:t>
            </a:r>
          </a:p>
        </p:txBody>
      </p:sp>
      <p:sp>
        <p:nvSpPr>
          <p:cNvPr id="4" name="Platshållare för bildnummer 3"/>
          <p:cNvSpPr>
            <a:spLocks noGrp="1"/>
          </p:cNvSpPr>
          <p:nvPr>
            <p:ph type="sldNum" sz="quarter" idx="5"/>
          </p:nvPr>
        </p:nvSpPr>
        <p:spPr/>
        <p:txBody>
          <a:bodyPr/>
          <a:lstStyle/>
          <a:p>
            <a:fld id="{BC58A226-8BCB-D848-AF9C-E8FB4F3A389A}" type="slidenum">
              <a:rPr lang="sv-SE" smtClean="0"/>
              <a:t>16</a:t>
            </a:fld>
            <a:endParaRPr lang="sv-SE"/>
          </a:p>
        </p:txBody>
      </p:sp>
    </p:spTree>
    <p:extLst>
      <p:ext uri="{BB962C8B-B14F-4D97-AF65-F5344CB8AC3E}">
        <p14:creationId xmlns:p14="http://schemas.microsoft.com/office/powerpoint/2010/main" val="2988634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a:t>Niklas hit</a:t>
            </a:r>
          </a:p>
        </p:txBody>
      </p:sp>
      <p:sp>
        <p:nvSpPr>
          <p:cNvPr id="4" name="Platshållare för bildnummer 3"/>
          <p:cNvSpPr>
            <a:spLocks noGrp="1"/>
          </p:cNvSpPr>
          <p:nvPr>
            <p:ph type="sldNum" sz="quarter" idx="5"/>
          </p:nvPr>
        </p:nvSpPr>
        <p:spPr/>
        <p:txBody>
          <a:bodyPr/>
          <a:lstStyle/>
          <a:p>
            <a:fld id="{BC58A226-8BCB-D848-AF9C-E8FB4F3A389A}" type="slidenum">
              <a:rPr lang="sv-SE" smtClean="0"/>
              <a:t>17</a:t>
            </a:fld>
            <a:endParaRPr lang="sv-SE"/>
          </a:p>
        </p:txBody>
      </p:sp>
    </p:spTree>
    <p:extLst>
      <p:ext uri="{BB962C8B-B14F-4D97-AF65-F5344CB8AC3E}">
        <p14:creationId xmlns:p14="http://schemas.microsoft.com/office/powerpoint/2010/main" val="263271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18</a:t>
            </a:fld>
            <a:endParaRPr lang="sv-SE"/>
          </a:p>
        </p:txBody>
      </p:sp>
    </p:spTree>
    <p:extLst>
      <p:ext uri="{BB962C8B-B14F-4D97-AF65-F5344CB8AC3E}">
        <p14:creationId xmlns:p14="http://schemas.microsoft.com/office/powerpoint/2010/main" val="143556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a:t>Niklas hit</a:t>
            </a:r>
          </a:p>
        </p:txBody>
      </p:sp>
      <p:sp>
        <p:nvSpPr>
          <p:cNvPr id="4" name="Platshållare för bildnummer 3"/>
          <p:cNvSpPr>
            <a:spLocks noGrp="1"/>
          </p:cNvSpPr>
          <p:nvPr>
            <p:ph type="sldNum" sz="quarter" idx="5"/>
          </p:nvPr>
        </p:nvSpPr>
        <p:spPr/>
        <p:txBody>
          <a:bodyPr/>
          <a:lstStyle/>
          <a:p>
            <a:fld id="{BC58A226-8BCB-D848-AF9C-E8FB4F3A389A}" type="slidenum">
              <a:rPr lang="sv-SE" smtClean="0"/>
              <a:t>19</a:t>
            </a:fld>
            <a:endParaRPr lang="sv-SE"/>
          </a:p>
        </p:txBody>
      </p:sp>
    </p:spTree>
    <p:extLst>
      <p:ext uri="{BB962C8B-B14F-4D97-AF65-F5344CB8AC3E}">
        <p14:creationId xmlns:p14="http://schemas.microsoft.com/office/powerpoint/2010/main" val="516103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sv-SE"/>
              <a:t>Varje gång man gör en </a:t>
            </a:r>
            <a:r>
              <a:rPr lang="sv-SE" err="1"/>
              <a:t>commit</a:t>
            </a:r>
            <a:r>
              <a:rPr lang="sv-SE"/>
              <a:t> så skapar </a:t>
            </a:r>
            <a:r>
              <a:rPr lang="sv-SE" err="1"/>
              <a:t>git</a:t>
            </a:r>
            <a:r>
              <a:rPr lang="sv-SE"/>
              <a:t> ett </a:t>
            </a:r>
            <a:r>
              <a:rPr lang="sv-SE" err="1"/>
              <a:t>commit</a:t>
            </a:r>
            <a:r>
              <a:rPr lang="sv-SE"/>
              <a:t> objekt som innehåller förutom vem som gjorde </a:t>
            </a:r>
            <a:r>
              <a:rPr lang="sv-SE" err="1"/>
              <a:t>commiten</a:t>
            </a:r>
            <a:r>
              <a:rPr lang="sv-SE"/>
              <a:t>, datum </a:t>
            </a:r>
            <a:r>
              <a:rPr lang="sv-SE" err="1"/>
              <a:t>etc</a:t>
            </a:r>
            <a:r>
              <a:rPr lang="sv-SE"/>
              <a:t>…. En pekare till snapshot som </a:t>
            </a:r>
            <a:r>
              <a:rPr lang="sv-SE" err="1"/>
              <a:t>git</a:t>
            </a:r>
            <a:r>
              <a:rPr lang="sv-SE"/>
              <a:t> tog av projektet vid det ögonblicket.</a:t>
            </a:r>
          </a:p>
          <a:p>
            <a:r>
              <a:rPr lang="sv-SE"/>
              <a:t>Varje </a:t>
            </a:r>
            <a:r>
              <a:rPr lang="sv-SE" err="1"/>
              <a:t>commit</a:t>
            </a:r>
            <a:r>
              <a:rPr lang="sv-SE"/>
              <a:t> identifieras av en </a:t>
            </a:r>
            <a:r>
              <a:rPr lang="sv-SE" err="1"/>
              <a:t>hash</a:t>
            </a:r>
            <a:r>
              <a:rPr lang="sv-SE"/>
              <a:t> som gör den unik</a:t>
            </a:r>
          </a:p>
          <a:p>
            <a:endParaRPr lang="sv-SE"/>
          </a:p>
          <a:p>
            <a:r>
              <a:rPr lang="sv-SE"/>
              <a:t>En </a:t>
            </a:r>
            <a:r>
              <a:rPr lang="sv-SE" err="1"/>
              <a:t>branch</a:t>
            </a:r>
            <a:r>
              <a:rPr lang="sv-SE"/>
              <a:t> är egentligen en pekare som pekar på olika </a:t>
            </a:r>
            <a:r>
              <a:rPr lang="sv-SE" err="1"/>
              <a:t>commits</a:t>
            </a:r>
            <a:r>
              <a:rPr lang="sv-SE"/>
              <a:t> för att hålla koll på hur projektet utvecklas.</a:t>
            </a:r>
          </a:p>
          <a:p>
            <a:r>
              <a:rPr lang="sv-SE"/>
              <a:t>I början får vi en </a:t>
            </a:r>
            <a:r>
              <a:rPr lang="sv-SE" err="1"/>
              <a:t>branch</a:t>
            </a:r>
            <a:r>
              <a:rPr lang="sv-SE"/>
              <a:t> av </a:t>
            </a:r>
            <a:r>
              <a:rPr lang="sv-SE" err="1"/>
              <a:t>git</a:t>
            </a:r>
            <a:r>
              <a:rPr lang="sv-SE"/>
              <a:t> som då kallas för ”master”. Det är egentligen vad en </a:t>
            </a:r>
            <a:r>
              <a:rPr lang="sv-SE" err="1"/>
              <a:t>branch</a:t>
            </a:r>
            <a:r>
              <a:rPr lang="sv-SE"/>
              <a:t> är, en flyttbar pekare.</a:t>
            </a:r>
          </a:p>
          <a:p>
            <a:endParaRPr lang="sv-SE"/>
          </a:p>
          <a:p>
            <a:r>
              <a:rPr lang="sv-SE"/>
              <a:t>I </a:t>
            </a:r>
            <a:r>
              <a:rPr lang="sv-SE" err="1"/>
              <a:t>git</a:t>
            </a:r>
            <a:r>
              <a:rPr lang="sv-SE"/>
              <a:t> skapar man då oftast feature </a:t>
            </a:r>
            <a:r>
              <a:rPr lang="sv-SE" err="1"/>
              <a:t>branch</a:t>
            </a:r>
            <a:r>
              <a:rPr lang="sv-SE"/>
              <a:t> eller utvecklar </a:t>
            </a:r>
            <a:r>
              <a:rPr lang="sv-SE" err="1"/>
              <a:t>brancher</a:t>
            </a:r>
            <a:r>
              <a:rPr lang="sv-SE"/>
              <a:t> osv, vi kommer visa senare hur man gör det.</a:t>
            </a:r>
          </a:p>
          <a:p>
            <a:r>
              <a:rPr lang="sv-SE"/>
              <a:t>Det som egentligen händer då är att man skapar en ny pekare med ett nytt namn.</a:t>
            </a:r>
          </a:p>
          <a:p>
            <a:endParaRPr lang="sv-SE"/>
          </a:p>
          <a:p>
            <a:r>
              <a:rPr lang="sv-SE"/>
              <a:t>Det leder ju till ett problem, om vi har flera pekare hur håller vi koll på vilken ”snapshot” d.v.s. vilken </a:t>
            </a:r>
            <a:r>
              <a:rPr lang="sv-SE" err="1"/>
              <a:t>branch</a:t>
            </a:r>
            <a:r>
              <a:rPr lang="sv-SE"/>
              <a:t> det är vi kollar på.</a:t>
            </a:r>
          </a:p>
          <a:p>
            <a:r>
              <a:rPr lang="sv-SE"/>
              <a:t>Det gör med något som ni kanske har hört om innan. Det är ”HEAD”, </a:t>
            </a:r>
            <a:r>
              <a:rPr lang="sv-SE" err="1"/>
              <a:t>head</a:t>
            </a:r>
            <a:r>
              <a:rPr lang="sv-SE"/>
              <a:t> är egentligen en till lokal pekare.</a:t>
            </a:r>
          </a:p>
          <a:p>
            <a:endParaRPr lang="sv-SE"/>
          </a:p>
          <a:p>
            <a:r>
              <a:rPr lang="sv-SE"/>
              <a:t>Så när man byter mellan olika </a:t>
            </a:r>
            <a:r>
              <a:rPr lang="sv-SE" err="1"/>
              <a:t>brancher</a:t>
            </a:r>
            <a:r>
              <a:rPr lang="sv-SE"/>
              <a:t>, drar ner nya versioner osv så är det egentligen HEAD vi förflyttar. Det är också så vi får det berömda</a:t>
            </a:r>
          </a:p>
          <a:p>
            <a:r>
              <a:rPr lang="sv-SE"/>
              <a:t>”</a:t>
            </a:r>
            <a:r>
              <a:rPr lang="sv-SE" err="1"/>
              <a:t>Detached</a:t>
            </a:r>
            <a:r>
              <a:rPr lang="sv-SE"/>
              <a:t> </a:t>
            </a:r>
            <a:r>
              <a:rPr lang="sv-SE" err="1"/>
              <a:t>head</a:t>
            </a:r>
            <a:r>
              <a:rPr lang="sv-SE"/>
              <a:t>” det är när en HEAD pekar på en specifik </a:t>
            </a:r>
            <a:r>
              <a:rPr lang="sv-SE" err="1"/>
              <a:t>commit</a:t>
            </a:r>
            <a:r>
              <a:rPr lang="sv-SE"/>
              <a:t> istället för en annan pekare </a:t>
            </a:r>
            <a:r>
              <a:rPr lang="sv-SE" err="1"/>
              <a:t>d.vs</a:t>
            </a:r>
            <a:r>
              <a:rPr lang="sv-SE"/>
              <a:t>. </a:t>
            </a:r>
            <a:r>
              <a:rPr lang="sv-SE" err="1"/>
              <a:t>branch</a:t>
            </a:r>
            <a:r>
              <a:rPr lang="sv-SE"/>
              <a:t>. Det händer oftast när man vill kolla hur filer såg ut vid en specifik </a:t>
            </a:r>
            <a:r>
              <a:rPr lang="sv-SE" err="1"/>
              <a:t>commit</a:t>
            </a:r>
            <a:r>
              <a:rPr lang="sv-SE"/>
              <a:t> genom att köra en ”</a:t>
            </a:r>
            <a:r>
              <a:rPr lang="sv-SE" err="1"/>
              <a:t>git</a:t>
            </a:r>
            <a:r>
              <a:rPr lang="sv-SE"/>
              <a:t> </a:t>
            </a:r>
            <a:r>
              <a:rPr lang="sv-SE" err="1"/>
              <a:t>checkout</a:t>
            </a:r>
            <a:r>
              <a:rPr lang="sv-SE"/>
              <a:t>”.</a:t>
            </a:r>
          </a:p>
          <a:p>
            <a:endParaRPr lang="sv-SE"/>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20</a:t>
            </a:fld>
            <a:endParaRPr lang="sv-SE"/>
          </a:p>
        </p:txBody>
      </p:sp>
    </p:spTree>
    <p:extLst>
      <p:ext uri="{BB962C8B-B14F-4D97-AF65-F5344CB8AC3E}">
        <p14:creationId xmlns:p14="http://schemas.microsoft.com/office/powerpoint/2010/main" val="135844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Presentation</a:t>
            </a:r>
            <a:endParaRPr lang="en-GB" b="0">
              <a:effectLst/>
            </a:endParaRPr>
          </a:p>
          <a:p>
            <a:pPr rtl="0" fontAlgn="base"/>
            <a:r>
              <a:rPr lang="en-GB" sz="1200" b="0" i="0" u="none" strike="noStrike" kern="1200" err="1">
                <a:solidFill>
                  <a:schemeClr val="tx1"/>
                </a:solidFill>
                <a:effectLst/>
                <a:latin typeface="+mn-lt"/>
                <a:ea typeface="+mn-ea"/>
                <a:cs typeface="+mn-cs"/>
              </a:rPr>
              <a:t>Vart</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jobbar</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Vad</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jobbar</a:t>
            </a:r>
            <a:r>
              <a:rPr lang="en-GB" sz="1200" b="0" i="0" u="none" strike="noStrike" kern="1200">
                <a:solidFill>
                  <a:schemeClr val="tx1"/>
                </a:solidFill>
                <a:effectLst/>
                <a:latin typeface="+mn-lt"/>
                <a:ea typeface="+mn-ea"/>
                <a:cs typeface="+mn-cs"/>
              </a:rPr>
              <a:t> med</a:t>
            </a:r>
          </a:p>
          <a:p>
            <a:pPr rtl="0"/>
            <a:br>
              <a:rPr lang="en-GB" b="0">
                <a:effectLst/>
              </a:rPr>
            </a:b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tur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kursen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början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laget</a:t>
            </a:r>
            <a:r>
              <a:rPr lang="en-GB" sz="1200" b="0" i="0" u="none" strike="noStrike" kern="1200">
                <a:solidFill>
                  <a:schemeClr val="tx1"/>
                </a:solidFill>
                <a:effectLst/>
                <a:latin typeface="+mn-lt"/>
                <a:ea typeface="+mn-ea"/>
                <a:cs typeface="+mn-cs"/>
              </a:rPr>
              <a:t> runt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heter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något</a:t>
            </a:r>
            <a:r>
              <a:rPr lang="en-GB" sz="1200" b="0" i="0" u="none" strike="noStrike" kern="1200">
                <a:solidFill>
                  <a:schemeClr val="tx1"/>
                </a:solidFill>
                <a:effectLst/>
                <a:latin typeface="+mn-lt"/>
                <a:ea typeface="+mn-ea"/>
                <a:cs typeface="+mn-cs"/>
              </a:rPr>
              <a:t> era </a:t>
            </a:r>
            <a:r>
              <a:rPr lang="en-GB" sz="1200" b="0" i="0" u="none" strike="noStrike" kern="1200" err="1">
                <a:solidFill>
                  <a:schemeClr val="tx1"/>
                </a:solidFill>
                <a:effectLst/>
                <a:latin typeface="+mn-lt"/>
                <a:ea typeface="+mn-ea"/>
                <a:cs typeface="+mn-cs"/>
              </a:rPr>
              <a:t>nya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vänner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vet om </a:t>
            </a:r>
            <a:r>
              <a:rPr lang="en-GB" sz="1200" b="0" i="0" u="none" strike="noStrike" kern="1200" err="1">
                <a:solidFill>
                  <a:schemeClr val="tx1"/>
                </a:solidFill>
                <a:effectLst/>
                <a:latin typeface="+mn-lt"/>
                <a:ea typeface="+mn-ea"/>
                <a:cs typeface="+mn-cs"/>
              </a:rPr>
              <a:t>er</a:t>
            </a:r>
            <a:r>
              <a:rPr lang="en-GB" sz="1200" b="0" i="0" u="none" strike="noStrike" kern="1200">
                <a:solidFill>
                  <a:schemeClr val="tx1"/>
                </a:solidFill>
                <a:effectLst/>
                <a:latin typeface="+mn-lt"/>
                <a:ea typeface="+mn-ea"/>
                <a:cs typeface="+mn-cs"/>
              </a:rPr>
              <a:t>.</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 Intro</a:t>
            </a:r>
            <a:endParaRPr lang="en-GB" b="0">
              <a:effectLst/>
            </a:endParaRPr>
          </a:p>
          <a:p>
            <a:pPr rtl="0" fontAlgn="base"/>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skulle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vilja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veta</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vad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a:t>
            </a:r>
            <a:r>
              <a:rPr lang="en-GB" sz="1200" b="0" i="0" u="none" strike="noStrike" kern="1200">
                <a:solidFill>
                  <a:schemeClr val="tx1"/>
                </a:solidFill>
                <a:effectLst/>
                <a:latin typeface="+mn-lt"/>
                <a:ea typeface="+mn-ea"/>
                <a:cs typeface="+mn-cs"/>
              </a:rPr>
              <a:t> har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förväntningar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lära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efter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sessionen</a:t>
            </a:r>
            <a:r>
              <a:rPr lang="en-GB" sz="1200" b="0" i="0" u="none" strike="noStrike" kern="1200">
                <a:solidFill>
                  <a:schemeClr val="tx1"/>
                </a:solidFill>
                <a:effectLst/>
                <a:latin typeface="+mn-lt"/>
                <a:ea typeface="+mn-ea"/>
                <a:cs typeface="+mn-cs"/>
              </a:rPr>
              <a:t>. </a:t>
            </a:r>
          </a:p>
          <a:p>
            <a:pPr rtl="0" fontAlgn="base"/>
            <a:r>
              <a:rPr lang="en-GB" sz="1200" b="0" i="0" u="none" strike="noStrike" kern="1200" err="1">
                <a:solidFill>
                  <a:schemeClr val="tx1"/>
                </a:solidFill>
                <a:effectLst/>
                <a:latin typeface="+mn-lt"/>
                <a:ea typeface="+mn-ea"/>
                <a:cs typeface="+mn-cs"/>
              </a:rPr>
              <a:t>Förhoppningsvis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går</a:t>
            </a:r>
            <a:r>
              <a:rPr lang="en-GB" sz="1200" b="0" i="0" u="none" strike="noStrike" kern="1200">
                <a:solidFill>
                  <a:schemeClr val="tx1"/>
                </a:solidFill>
                <a:effectLst/>
                <a:latin typeface="+mn-lt"/>
                <a:ea typeface="+mn-ea"/>
                <a:cs typeface="+mn-cs"/>
              </a:rPr>
              <a:t> det bra men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kul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veta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kursen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bättre</a:t>
            </a:r>
            <a:endParaRPr lang="en-GB" sz="1200" b="0" i="0" u="none" strike="noStrike" kern="1200">
              <a:solidFill>
                <a:schemeClr val="tx1"/>
              </a:solidFill>
              <a:effectLst/>
              <a:latin typeface="+mn-lt"/>
              <a:ea typeface="+mn-ea"/>
              <a:cs typeface="+mn-cs"/>
            </a:endParaRPr>
          </a:p>
          <a:p>
            <a:br>
              <a:rPr lang="en-GB" b="0">
                <a:effectLst/>
              </a:rPr>
            </a:b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a:t>
            </a:fld>
            <a:endParaRPr lang="sv-SE"/>
          </a:p>
        </p:txBody>
      </p:sp>
    </p:spTree>
    <p:extLst>
      <p:ext uri="{BB962C8B-B14F-4D97-AF65-F5344CB8AC3E}">
        <p14:creationId xmlns:p14="http://schemas.microsoft.com/office/powerpoint/2010/main" val="129575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sv-SE"/>
              <a:t>Varje gång man gör en </a:t>
            </a:r>
            <a:r>
              <a:rPr lang="sv-SE" err="1"/>
              <a:t>commit</a:t>
            </a:r>
            <a:r>
              <a:rPr lang="sv-SE"/>
              <a:t> så skapar </a:t>
            </a:r>
            <a:r>
              <a:rPr lang="sv-SE" err="1"/>
              <a:t>git</a:t>
            </a:r>
            <a:r>
              <a:rPr lang="sv-SE"/>
              <a:t> en </a:t>
            </a:r>
            <a:r>
              <a:rPr lang="sv-SE" err="1"/>
              <a:t>commit</a:t>
            </a:r>
            <a:r>
              <a:rPr lang="sv-SE"/>
              <a:t> objekt som innehåller förutom vem som gjorde </a:t>
            </a:r>
            <a:r>
              <a:rPr lang="sv-SE" err="1"/>
              <a:t>commiten</a:t>
            </a:r>
            <a:r>
              <a:rPr lang="sv-SE"/>
              <a:t>, datum </a:t>
            </a:r>
            <a:r>
              <a:rPr lang="sv-SE" err="1"/>
              <a:t>etc</a:t>
            </a:r>
            <a:r>
              <a:rPr lang="sv-SE"/>
              <a:t>…. En pekare till snapshot som </a:t>
            </a:r>
            <a:r>
              <a:rPr lang="sv-SE" err="1"/>
              <a:t>git</a:t>
            </a:r>
            <a:r>
              <a:rPr lang="sv-SE"/>
              <a:t> tog av projektet vid det ögonblicket.</a:t>
            </a:r>
          </a:p>
          <a:p>
            <a:r>
              <a:rPr lang="sv-SE"/>
              <a:t>Varje </a:t>
            </a:r>
            <a:r>
              <a:rPr lang="sv-SE" err="1"/>
              <a:t>commit</a:t>
            </a:r>
            <a:r>
              <a:rPr lang="sv-SE"/>
              <a:t> identifieras av en </a:t>
            </a:r>
            <a:r>
              <a:rPr lang="sv-SE" err="1"/>
              <a:t>hash</a:t>
            </a:r>
            <a:r>
              <a:rPr lang="sv-SE"/>
              <a:t> som gör den unik</a:t>
            </a:r>
          </a:p>
          <a:p>
            <a:endParaRPr lang="sv-SE"/>
          </a:p>
          <a:p>
            <a:r>
              <a:rPr lang="sv-SE"/>
              <a:t>En </a:t>
            </a:r>
            <a:r>
              <a:rPr lang="sv-SE" err="1"/>
              <a:t>branch</a:t>
            </a:r>
            <a:r>
              <a:rPr lang="sv-SE"/>
              <a:t> är egentligen en pekare som pekar på olika </a:t>
            </a:r>
            <a:r>
              <a:rPr lang="sv-SE" err="1"/>
              <a:t>commits</a:t>
            </a:r>
            <a:r>
              <a:rPr lang="sv-SE"/>
              <a:t> för att hålla koll på hur projektet utvecklas.</a:t>
            </a:r>
          </a:p>
          <a:p>
            <a:r>
              <a:rPr lang="sv-SE"/>
              <a:t>I början får vi en </a:t>
            </a:r>
            <a:r>
              <a:rPr lang="sv-SE" err="1"/>
              <a:t>branch</a:t>
            </a:r>
            <a:r>
              <a:rPr lang="sv-SE"/>
              <a:t> av </a:t>
            </a:r>
            <a:r>
              <a:rPr lang="sv-SE" err="1"/>
              <a:t>git</a:t>
            </a:r>
            <a:r>
              <a:rPr lang="sv-SE"/>
              <a:t> som då kallas för ”master”. Det är egentligen vad en </a:t>
            </a:r>
            <a:r>
              <a:rPr lang="sv-SE" err="1"/>
              <a:t>branch</a:t>
            </a:r>
            <a:r>
              <a:rPr lang="sv-SE"/>
              <a:t> är, en flyttbar pekare.</a:t>
            </a:r>
          </a:p>
          <a:p>
            <a:endParaRPr lang="sv-SE"/>
          </a:p>
          <a:p>
            <a:r>
              <a:rPr lang="sv-SE"/>
              <a:t>I </a:t>
            </a:r>
            <a:r>
              <a:rPr lang="sv-SE" err="1"/>
              <a:t>git</a:t>
            </a:r>
            <a:r>
              <a:rPr lang="sv-SE"/>
              <a:t> skapar man då oftast feature </a:t>
            </a:r>
            <a:r>
              <a:rPr lang="sv-SE" err="1"/>
              <a:t>branch</a:t>
            </a:r>
            <a:r>
              <a:rPr lang="sv-SE"/>
              <a:t> eller utvecklar </a:t>
            </a:r>
            <a:r>
              <a:rPr lang="sv-SE" err="1"/>
              <a:t>brancher</a:t>
            </a:r>
            <a:r>
              <a:rPr lang="sv-SE"/>
              <a:t> osv, vi kommer visa senare hur man gör det.</a:t>
            </a:r>
          </a:p>
          <a:p>
            <a:r>
              <a:rPr lang="sv-SE"/>
              <a:t>Det som egentligen händer då är att man skapar en ny pekare med ett nytt namn.</a:t>
            </a:r>
          </a:p>
          <a:p>
            <a:endParaRPr lang="sv-SE"/>
          </a:p>
          <a:p>
            <a:r>
              <a:rPr lang="sv-SE"/>
              <a:t>Det leder ju till ett problem, om vi har flera pekare hur håller vi koll på vilken ”snapshot” d.v.s. vilken </a:t>
            </a:r>
            <a:r>
              <a:rPr lang="sv-SE" err="1"/>
              <a:t>branch</a:t>
            </a:r>
            <a:r>
              <a:rPr lang="sv-SE"/>
              <a:t> det är vi kollar på.</a:t>
            </a:r>
          </a:p>
          <a:p>
            <a:r>
              <a:rPr lang="sv-SE"/>
              <a:t>Det gör med något som ni kanske har hört om innan. Det är ”HEAD”, </a:t>
            </a:r>
            <a:r>
              <a:rPr lang="sv-SE" err="1"/>
              <a:t>head</a:t>
            </a:r>
            <a:r>
              <a:rPr lang="sv-SE"/>
              <a:t> är egentligen en till lokal pekare.</a:t>
            </a:r>
          </a:p>
          <a:p>
            <a:endParaRPr lang="sv-SE"/>
          </a:p>
          <a:p>
            <a:r>
              <a:rPr lang="sv-SE"/>
              <a:t>Så när man byter mellan olika </a:t>
            </a:r>
            <a:r>
              <a:rPr lang="sv-SE" err="1"/>
              <a:t>brancher</a:t>
            </a:r>
            <a:r>
              <a:rPr lang="sv-SE"/>
              <a:t>, drar ner nya versioner osv så är det egentligen HEAD vi förflyttar. Det är också så vi får det berömda</a:t>
            </a:r>
          </a:p>
          <a:p>
            <a:r>
              <a:rPr lang="sv-SE"/>
              <a:t>”</a:t>
            </a:r>
            <a:r>
              <a:rPr lang="sv-SE" err="1"/>
              <a:t>Detached</a:t>
            </a:r>
            <a:r>
              <a:rPr lang="sv-SE"/>
              <a:t> </a:t>
            </a:r>
            <a:r>
              <a:rPr lang="sv-SE" err="1"/>
              <a:t>head</a:t>
            </a:r>
            <a:r>
              <a:rPr lang="sv-SE"/>
              <a:t>” det är när en HEAD pekar på en specifik </a:t>
            </a:r>
            <a:r>
              <a:rPr lang="sv-SE" err="1"/>
              <a:t>commit</a:t>
            </a:r>
            <a:r>
              <a:rPr lang="sv-SE"/>
              <a:t> istället för en annan pekare </a:t>
            </a:r>
            <a:r>
              <a:rPr lang="sv-SE" err="1"/>
              <a:t>d.vs</a:t>
            </a:r>
            <a:r>
              <a:rPr lang="sv-SE"/>
              <a:t>. </a:t>
            </a:r>
            <a:r>
              <a:rPr lang="sv-SE" err="1"/>
              <a:t>branch</a:t>
            </a:r>
            <a:r>
              <a:rPr lang="sv-SE"/>
              <a:t>. Det händer oftast när man vill kolla hur filer såg ut vid en specifik </a:t>
            </a:r>
            <a:r>
              <a:rPr lang="sv-SE" err="1"/>
              <a:t>commit</a:t>
            </a:r>
            <a:r>
              <a:rPr lang="sv-SE"/>
              <a:t> genom att köra en ”</a:t>
            </a:r>
            <a:r>
              <a:rPr lang="sv-SE" err="1"/>
              <a:t>git</a:t>
            </a:r>
            <a:r>
              <a:rPr lang="sv-SE"/>
              <a:t> </a:t>
            </a:r>
            <a:r>
              <a:rPr lang="sv-SE" err="1"/>
              <a:t>checkout</a:t>
            </a:r>
            <a:r>
              <a:rPr lang="sv-SE"/>
              <a:t>”.</a:t>
            </a:r>
          </a:p>
          <a:p>
            <a:endParaRPr lang="sv-SE"/>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21</a:t>
            </a:fld>
            <a:endParaRPr lang="sv-SE"/>
          </a:p>
        </p:txBody>
      </p:sp>
    </p:spTree>
    <p:extLst>
      <p:ext uri="{BB962C8B-B14F-4D97-AF65-F5344CB8AC3E}">
        <p14:creationId xmlns:p14="http://schemas.microsoft.com/office/powerpoint/2010/main" val="373430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sv-SE"/>
              <a:t>Varje gång man gör en </a:t>
            </a:r>
            <a:r>
              <a:rPr lang="sv-SE" err="1"/>
              <a:t>commit</a:t>
            </a:r>
            <a:r>
              <a:rPr lang="sv-SE"/>
              <a:t> så skapar </a:t>
            </a:r>
            <a:r>
              <a:rPr lang="sv-SE" err="1"/>
              <a:t>git</a:t>
            </a:r>
            <a:r>
              <a:rPr lang="sv-SE"/>
              <a:t> en </a:t>
            </a:r>
            <a:r>
              <a:rPr lang="sv-SE" err="1"/>
              <a:t>commit</a:t>
            </a:r>
            <a:r>
              <a:rPr lang="sv-SE"/>
              <a:t> objekt som innehåller förutom vem som gjorde </a:t>
            </a:r>
            <a:r>
              <a:rPr lang="sv-SE" err="1"/>
              <a:t>commiten</a:t>
            </a:r>
            <a:r>
              <a:rPr lang="sv-SE"/>
              <a:t>, datum </a:t>
            </a:r>
            <a:r>
              <a:rPr lang="sv-SE" err="1"/>
              <a:t>etc</a:t>
            </a:r>
            <a:r>
              <a:rPr lang="sv-SE"/>
              <a:t>…. En pekare till snapshot som </a:t>
            </a:r>
            <a:r>
              <a:rPr lang="sv-SE" err="1"/>
              <a:t>git</a:t>
            </a:r>
            <a:r>
              <a:rPr lang="sv-SE"/>
              <a:t> tog av projektet vid det ögonblicket.</a:t>
            </a:r>
          </a:p>
          <a:p>
            <a:r>
              <a:rPr lang="sv-SE"/>
              <a:t>Varje </a:t>
            </a:r>
            <a:r>
              <a:rPr lang="sv-SE" err="1"/>
              <a:t>commit</a:t>
            </a:r>
            <a:r>
              <a:rPr lang="sv-SE"/>
              <a:t> identifieras av en </a:t>
            </a:r>
            <a:r>
              <a:rPr lang="sv-SE" err="1"/>
              <a:t>hash</a:t>
            </a:r>
            <a:r>
              <a:rPr lang="sv-SE"/>
              <a:t> som gör den unik</a:t>
            </a:r>
          </a:p>
          <a:p>
            <a:endParaRPr lang="sv-SE"/>
          </a:p>
          <a:p>
            <a:r>
              <a:rPr lang="sv-SE"/>
              <a:t>En </a:t>
            </a:r>
            <a:r>
              <a:rPr lang="sv-SE" err="1"/>
              <a:t>branch</a:t>
            </a:r>
            <a:r>
              <a:rPr lang="sv-SE"/>
              <a:t> är egentligen en pekare som pekar på olika </a:t>
            </a:r>
            <a:r>
              <a:rPr lang="sv-SE" err="1"/>
              <a:t>commits</a:t>
            </a:r>
            <a:r>
              <a:rPr lang="sv-SE"/>
              <a:t> för att hålla koll på hur projektet utvecklas.</a:t>
            </a:r>
          </a:p>
          <a:p>
            <a:r>
              <a:rPr lang="sv-SE"/>
              <a:t>I början får vi en </a:t>
            </a:r>
            <a:r>
              <a:rPr lang="sv-SE" err="1"/>
              <a:t>branch</a:t>
            </a:r>
            <a:r>
              <a:rPr lang="sv-SE"/>
              <a:t> av </a:t>
            </a:r>
            <a:r>
              <a:rPr lang="sv-SE" err="1"/>
              <a:t>git</a:t>
            </a:r>
            <a:r>
              <a:rPr lang="sv-SE"/>
              <a:t> som då kallas för ”master”. Det är egentligen vad en </a:t>
            </a:r>
            <a:r>
              <a:rPr lang="sv-SE" err="1"/>
              <a:t>branch</a:t>
            </a:r>
            <a:r>
              <a:rPr lang="sv-SE"/>
              <a:t> är, en flyttbar pekare.</a:t>
            </a:r>
          </a:p>
          <a:p>
            <a:endParaRPr lang="sv-SE"/>
          </a:p>
          <a:p>
            <a:r>
              <a:rPr lang="sv-SE"/>
              <a:t>I </a:t>
            </a:r>
            <a:r>
              <a:rPr lang="sv-SE" err="1"/>
              <a:t>git</a:t>
            </a:r>
            <a:r>
              <a:rPr lang="sv-SE"/>
              <a:t> skapar man då oftast feature </a:t>
            </a:r>
            <a:r>
              <a:rPr lang="sv-SE" err="1"/>
              <a:t>branch</a:t>
            </a:r>
            <a:r>
              <a:rPr lang="sv-SE"/>
              <a:t> eller utvecklar </a:t>
            </a:r>
            <a:r>
              <a:rPr lang="sv-SE" err="1"/>
              <a:t>brancher</a:t>
            </a:r>
            <a:r>
              <a:rPr lang="sv-SE"/>
              <a:t> osv, vi kommer visa senare hur man gör det.</a:t>
            </a:r>
          </a:p>
          <a:p>
            <a:r>
              <a:rPr lang="sv-SE"/>
              <a:t>Det som egentligen händer då är att man skapar en ny pekare med ett nytt namn.</a:t>
            </a:r>
          </a:p>
          <a:p>
            <a:endParaRPr lang="sv-SE"/>
          </a:p>
          <a:p>
            <a:r>
              <a:rPr lang="sv-SE"/>
              <a:t>Det leder ju till ett problem, om vi har flera pekare hur håller vi koll på vilken ”snapshot” d.v.s. vilken </a:t>
            </a:r>
            <a:r>
              <a:rPr lang="sv-SE" err="1"/>
              <a:t>branch</a:t>
            </a:r>
            <a:r>
              <a:rPr lang="sv-SE"/>
              <a:t> det är vi kollar på.</a:t>
            </a:r>
          </a:p>
          <a:p>
            <a:r>
              <a:rPr lang="sv-SE"/>
              <a:t>Det gör med något som ni kanske har hört om innan. Det är ”HEAD”, </a:t>
            </a:r>
            <a:r>
              <a:rPr lang="sv-SE" err="1"/>
              <a:t>head</a:t>
            </a:r>
            <a:r>
              <a:rPr lang="sv-SE"/>
              <a:t> är egentligen en till lokal pekare.</a:t>
            </a:r>
          </a:p>
          <a:p>
            <a:endParaRPr lang="sv-SE"/>
          </a:p>
          <a:p>
            <a:r>
              <a:rPr lang="sv-SE"/>
              <a:t>Så när man byter mellan olika </a:t>
            </a:r>
            <a:r>
              <a:rPr lang="sv-SE" err="1"/>
              <a:t>brancher</a:t>
            </a:r>
            <a:r>
              <a:rPr lang="sv-SE"/>
              <a:t>, drar ner nya versioner osv så är det egentligen HEAD vi förflyttar. Det är också så vi får det berömda</a:t>
            </a:r>
          </a:p>
          <a:p>
            <a:r>
              <a:rPr lang="sv-SE"/>
              <a:t>”</a:t>
            </a:r>
            <a:r>
              <a:rPr lang="sv-SE" err="1"/>
              <a:t>Detached</a:t>
            </a:r>
            <a:r>
              <a:rPr lang="sv-SE"/>
              <a:t> </a:t>
            </a:r>
            <a:r>
              <a:rPr lang="sv-SE" err="1"/>
              <a:t>head</a:t>
            </a:r>
            <a:r>
              <a:rPr lang="sv-SE"/>
              <a:t>” det är när en HEAD pekar på en specifik </a:t>
            </a:r>
            <a:r>
              <a:rPr lang="sv-SE" err="1"/>
              <a:t>commit</a:t>
            </a:r>
            <a:r>
              <a:rPr lang="sv-SE"/>
              <a:t> istället för en annan pekare </a:t>
            </a:r>
            <a:r>
              <a:rPr lang="sv-SE" err="1"/>
              <a:t>d.vs</a:t>
            </a:r>
            <a:r>
              <a:rPr lang="sv-SE"/>
              <a:t>. </a:t>
            </a:r>
            <a:r>
              <a:rPr lang="sv-SE" err="1"/>
              <a:t>branch</a:t>
            </a:r>
            <a:r>
              <a:rPr lang="sv-SE"/>
              <a:t>. Det händer oftast när man vill kolla hur filer såg ut vid en specifik </a:t>
            </a:r>
            <a:r>
              <a:rPr lang="sv-SE" err="1"/>
              <a:t>commit</a:t>
            </a:r>
            <a:r>
              <a:rPr lang="sv-SE"/>
              <a:t> genom att köra en ”</a:t>
            </a:r>
            <a:r>
              <a:rPr lang="sv-SE" err="1"/>
              <a:t>git</a:t>
            </a:r>
            <a:r>
              <a:rPr lang="sv-SE"/>
              <a:t> </a:t>
            </a:r>
            <a:r>
              <a:rPr lang="sv-SE" err="1"/>
              <a:t>checkout</a:t>
            </a:r>
            <a:r>
              <a:rPr lang="sv-SE"/>
              <a:t>”.</a:t>
            </a:r>
          </a:p>
          <a:p>
            <a:endParaRPr lang="sv-SE"/>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22</a:t>
            </a:fld>
            <a:endParaRPr lang="sv-SE"/>
          </a:p>
        </p:txBody>
      </p:sp>
    </p:spTree>
    <p:extLst>
      <p:ext uri="{BB962C8B-B14F-4D97-AF65-F5344CB8AC3E}">
        <p14:creationId xmlns:p14="http://schemas.microsoft.com/office/powerpoint/2010/main" val="122875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sv-SE"/>
              <a:t>Varje gång man gör en </a:t>
            </a:r>
            <a:r>
              <a:rPr lang="sv-SE" err="1"/>
              <a:t>commit</a:t>
            </a:r>
            <a:r>
              <a:rPr lang="sv-SE"/>
              <a:t> så skapar </a:t>
            </a:r>
            <a:r>
              <a:rPr lang="sv-SE" err="1"/>
              <a:t>git</a:t>
            </a:r>
            <a:r>
              <a:rPr lang="sv-SE"/>
              <a:t> en </a:t>
            </a:r>
            <a:r>
              <a:rPr lang="sv-SE" err="1"/>
              <a:t>commit</a:t>
            </a:r>
            <a:r>
              <a:rPr lang="sv-SE"/>
              <a:t> objekt som innehåller förutom vem som gjorde </a:t>
            </a:r>
            <a:r>
              <a:rPr lang="sv-SE" err="1"/>
              <a:t>commiten</a:t>
            </a:r>
            <a:r>
              <a:rPr lang="sv-SE"/>
              <a:t>, datum </a:t>
            </a:r>
            <a:r>
              <a:rPr lang="sv-SE" err="1"/>
              <a:t>etc</a:t>
            </a:r>
            <a:r>
              <a:rPr lang="sv-SE"/>
              <a:t>…. En pekare till snapshot som </a:t>
            </a:r>
            <a:r>
              <a:rPr lang="sv-SE" err="1"/>
              <a:t>git</a:t>
            </a:r>
            <a:r>
              <a:rPr lang="sv-SE"/>
              <a:t> tog av projektet vid det ögonblicket.</a:t>
            </a:r>
          </a:p>
          <a:p>
            <a:r>
              <a:rPr lang="sv-SE"/>
              <a:t>Varje </a:t>
            </a:r>
            <a:r>
              <a:rPr lang="sv-SE" err="1"/>
              <a:t>commit</a:t>
            </a:r>
            <a:r>
              <a:rPr lang="sv-SE"/>
              <a:t> identifieras av en </a:t>
            </a:r>
            <a:r>
              <a:rPr lang="sv-SE" err="1"/>
              <a:t>hash</a:t>
            </a:r>
            <a:r>
              <a:rPr lang="sv-SE"/>
              <a:t> som gör den unik</a:t>
            </a:r>
          </a:p>
          <a:p>
            <a:endParaRPr lang="sv-SE"/>
          </a:p>
          <a:p>
            <a:r>
              <a:rPr lang="sv-SE"/>
              <a:t>En </a:t>
            </a:r>
            <a:r>
              <a:rPr lang="sv-SE" err="1"/>
              <a:t>branch</a:t>
            </a:r>
            <a:r>
              <a:rPr lang="sv-SE"/>
              <a:t> är egentligen en pekare som pekar på olika </a:t>
            </a:r>
            <a:r>
              <a:rPr lang="sv-SE" err="1"/>
              <a:t>commits</a:t>
            </a:r>
            <a:r>
              <a:rPr lang="sv-SE"/>
              <a:t> för att hålla koll på hur projektet utvecklas.</a:t>
            </a:r>
          </a:p>
          <a:p>
            <a:r>
              <a:rPr lang="sv-SE"/>
              <a:t>I början får vi en </a:t>
            </a:r>
            <a:r>
              <a:rPr lang="sv-SE" err="1"/>
              <a:t>branch</a:t>
            </a:r>
            <a:r>
              <a:rPr lang="sv-SE"/>
              <a:t> av </a:t>
            </a:r>
            <a:r>
              <a:rPr lang="sv-SE" err="1"/>
              <a:t>git</a:t>
            </a:r>
            <a:r>
              <a:rPr lang="sv-SE"/>
              <a:t> som då kallas för ”master”. Det är egentligen vad en </a:t>
            </a:r>
            <a:r>
              <a:rPr lang="sv-SE" err="1"/>
              <a:t>branch</a:t>
            </a:r>
            <a:r>
              <a:rPr lang="sv-SE"/>
              <a:t> är, en flyttbar pekare.</a:t>
            </a:r>
          </a:p>
          <a:p>
            <a:endParaRPr lang="sv-SE"/>
          </a:p>
          <a:p>
            <a:r>
              <a:rPr lang="sv-SE"/>
              <a:t>I </a:t>
            </a:r>
            <a:r>
              <a:rPr lang="sv-SE" err="1"/>
              <a:t>git</a:t>
            </a:r>
            <a:r>
              <a:rPr lang="sv-SE"/>
              <a:t> skapar man då oftast feature </a:t>
            </a:r>
            <a:r>
              <a:rPr lang="sv-SE" err="1"/>
              <a:t>branch</a:t>
            </a:r>
            <a:r>
              <a:rPr lang="sv-SE"/>
              <a:t> eller utvecklar </a:t>
            </a:r>
            <a:r>
              <a:rPr lang="sv-SE" err="1"/>
              <a:t>brancher</a:t>
            </a:r>
            <a:r>
              <a:rPr lang="sv-SE"/>
              <a:t> osv, vi kommer visa senare hur man gör det.</a:t>
            </a:r>
          </a:p>
          <a:p>
            <a:r>
              <a:rPr lang="sv-SE"/>
              <a:t>Det som egentligen händer då är att man skapar en ny pekare med ett nytt namn.</a:t>
            </a:r>
          </a:p>
          <a:p>
            <a:endParaRPr lang="sv-SE"/>
          </a:p>
          <a:p>
            <a:r>
              <a:rPr lang="sv-SE"/>
              <a:t>Det leder ju till ett problem, om vi har flera pekare hur håller vi koll på vilken ”snapshot” d.v.s. vilken </a:t>
            </a:r>
            <a:r>
              <a:rPr lang="sv-SE" err="1"/>
              <a:t>branch</a:t>
            </a:r>
            <a:r>
              <a:rPr lang="sv-SE"/>
              <a:t> det är vi kollar på.</a:t>
            </a:r>
          </a:p>
          <a:p>
            <a:r>
              <a:rPr lang="sv-SE"/>
              <a:t>Det gör med något som ni kanske har hört om innan. Det är ”HEAD”, </a:t>
            </a:r>
            <a:r>
              <a:rPr lang="sv-SE" err="1"/>
              <a:t>head</a:t>
            </a:r>
            <a:r>
              <a:rPr lang="sv-SE"/>
              <a:t> är egentligen en till lokal pekare.</a:t>
            </a:r>
          </a:p>
          <a:p>
            <a:endParaRPr lang="sv-SE"/>
          </a:p>
          <a:p>
            <a:r>
              <a:rPr lang="sv-SE"/>
              <a:t>Så när man byter mellan olika </a:t>
            </a:r>
            <a:r>
              <a:rPr lang="sv-SE" err="1"/>
              <a:t>brancher</a:t>
            </a:r>
            <a:r>
              <a:rPr lang="sv-SE"/>
              <a:t>, drar ner nya versioner osv så är det egentligen HEAD vi förflyttar. Det är också så vi får det berömda</a:t>
            </a:r>
          </a:p>
          <a:p>
            <a:r>
              <a:rPr lang="sv-SE"/>
              <a:t>”</a:t>
            </a:r>
            <a:r>
              <a:rPr lang="sv-SE" err="1"/>
              <a:t>Detached</a:t>
            </a:r>
            <a:r>
              <a:rPr lang="sv-SE"/>
              <a:t> </a:t>
            </a:r>
            <a:r>
              <a:rPr lang="sv-SE" err="1"/>
              <a:t>head</a:t>
            </a:r>
            <a:r>
              <a:rPr lang="sv-SE"/>
              <a:t>” det är när en HEAD pekar på en specifik </a:t>
            </a:r>
            <a:r>
              <a:rPr lang="sv-SE" err="1"/>
              <a:t>commit</a:t>
            </a:r>
            <a:r>
              <a:rPr lang="sv-SE"/>
              <a:t> istället för en annan pekare </a:t>
            </a:r>
            <a:r>
              <a:rPr lang="sv-SE" err="1"/>
              <a:t>d.vs</a:t>
            </a:r>
            <a:r>
              <a:rPr lang="sv-SE"/>
              <a:t>. </a:t>
            </a:r>
            <a:r>
              <a:rPr lang="sv-SE" err="1"/>
              <a:t>branch</a:t>
            </a:r>
            <a:r>
              <a:rPr lang="sv-SE"/>
              <a:t>. Det händer oftast när man vill kolla hur filer såg ut vid en specifik </a:t>
            </a:r>
            <a:r>
              <a:rPr lang="sv-SE" err="1"/>
              <a:t>commit</a:t>
            </a:r>
            <a:r>
              <a:rPr lang="sv-SE"/>
              <a:t> genom att köra en ”</a:t>
            </a:r>
            <a:r>
              <a:rPr lang="sv-SE" err="1"/>
              <a:t>git</a:t>
            </a:r>
            <a:r>
              <a:rPr lang="sv-SE"/>
              <a:t> </a:t>
            </a:r>
            <a:r>
              <a:rPr lang="sv-SE" err="1"/>
              <a:t>checkout</a:t>
            </a:r>
            <a:r>
              <a:rPr lang="sv-SE"/>
              <a:t>”.</a:t>
            </a:r>
          </a:p>
          <a:p>
            <a:endParaRPr lang="sv-SE"/>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23</a:t>
            </a:fld>
            <a:endParaRPr lang="sv-SE"/>
          </a:p>
        </p:txBody>
      </p:sp>
    </p:spTree>
    <p:extLst>
      <p:ext uri="{BB962C8B-B14F-4D97-AF65-F5344CB8AC3E}">
        <p14:creationId xmlns:p14="http://schemas.microsoft.com/office/powerpoint/2010/main" val="3151494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sv-SE"/>
              <a:t>Varje gång man gör en </a:t>
            </a:r>
            <a:r>
              <a:rPr lang="sv-SE" err="1"/>
              <a:t>commit</a:t>
            </a:r>
            <a:r>
              <a:rPr lang="sv-SE"/>
              <a:t> så skapar </a:t>
            </a:r>
            <a:r>
              <a:rPr lang="sv-SE" err="1"/>
              <a:t>git</a:t>
            </a:r>
            <a:r>
              <a:rPr lang="sv-SE"/>
              <a:t> en </a:t>
            </a:r>
            <a:r>
              <a:rPr lang="sv-SE" err="1"/>
              <a:t>commit</a:t>
            </a:r>
            <a:r>
              <a:rPr lang="sv-SE"/>
              <a:t> objekt som innehåller förutom vem som gjorde </a:t>
            </a:r>
            <a:r>
              <a:rPr lang="sv-SE" err="1"/>
              <a:t>commiten</a:t>
            </a:r>
            <a:r>
              <a:rPr lang="sv-SE"/>
              <a:t>, datum </a:t>
            </a:r>
            <a:r>
              <a:rPr lang="sv-SE" err="1"/>
              <a:t>etc</a:t>
            </a:r>
            <a:r>
              <a:rPr lang="sv-SE"/>
              <a:t>…. En pekare till snapshot som </a:t>
            </a:r>
            <a:r>
              <a:rPr lang="sv-SE" err="1"/>
              <a:t>git</a:t>
            </a:r>
            <a:r>
              <a:rPr lang="sv-SE"/>
              <a:t> tog av projektet vid det ögonblicket.</a:t>
            </a:r>
          </a:p>
          <a:p>
            <a:r>
              <a:rPr lang="sv-SE"/>
              <a:t>Varje </a:t>
            </a:r>
            <a:r>
              <a:rPr lang="sv-SE" err="1"/>
              <a:t>commit</a:t>
            </a:r>
            <a:r>
              <a:rPr lang="sv-SE"/>
              <a:t> identifieras av en </a:t>
            </a:r>
            <a:r>
              <a:rPr lang="sv-SE" err="1"/>
              <a:t>hash</a:t>
            </a:r>
            <a:r>
              <a:rPr lang="sv-SE"/>
              <a:t> som gör den unik</a:t>
            </a:r>
          </a:p>
          <a:p>
            <a:endParaRPr lang="sv-SE"/>
          </a:p>
          <a:p>
            <a:r>
              <a:rPr lang="sv-SE"/>
              <a:t>En </a:t>
            </a:r>
            <a:r>
              <a:rPr lang="sv-SE" err="1"/>
              <a:t>branch</a:t>
            </a:r>
            <a:r>
              <a:rPr lang="sv-SE"/>
              <a:t> är egentligen en pekare som pekar på olika </a:t>
            </a:r>
            <a:r>
              <a:rPr lang="sv-SE" err="1"/>
              <a:t>commits</a:t>
            </a:r>
            <a:r>
              <a:rPr lang="sv-SE"/>
              <a:t> för att hålla koll på hur projektet utvecklas.</a:t>
            </a:r>
          </a:p>
          <a:p>
            <a:r>
              <a:rPr lang="sv-SE"/>
              <a:t>I början får vi en </a:t>
            </a:r>
            <a:r>
              <a:rPr lang="sv-SE" err="1"/>
              <a:t>branch</a:t>
            </a:r>
            <a:r>
              <a:rPr lang="sv-SE"/>
              <a:t> av </a:t>
            </a:r>
            <a:r>
              <a:rPr lang="sv-SE" err="1"/>
              <a:t>git</a:t>
            </a:r>
            <a:r>
              <a:rPr lang="sv-SE"/>
              <a:t> som då kallas för ”master”. Det är egentligen vad en </a:t>
            </a:r>
            <a:r>
              <a:rPr lang="sv-SE" err="1"/>
              <a:t>branch</a:t>
            </a:r>
            <a:r>
              <a:rPr lang="sv-SE"/>
              <a:t> är, en flyttbar pekare.</a:t>
            </a:r>
          </a:p>
          <a:p>
            <a:endParaRPr lang="sv-SE"/>
          </a:p>
          <a:p>
            <a:r>
              <a:rPr lang="sv-SE"/>
              <a:t>I </a:t>
            </a:r>
            <a:r>
              <a:rPr lang="sv-SE" err="1"/>
              <a:t>git</a:t>
            </a:r>
            <a:r>
              <a:rPr lang="sv-SE"/>
              <a:t> skapar man då oftast feature </a:t>
            </a:r>
            <a:r>
              <a:rPr lang="sv-SE" err="1"/>
              <a:t>branch</a:t>
            </a:r>
            <a:r>
              <a:rPr lang="sv-SE"/>
              <a:t> eller utvecklar </a:t>
            </a:r>
            <a:r>
              <a:rPr lang="sv-SE" err="1"/>
              <a:t>brancher</a:t>
            </a:r>
            <a:r>
              <a:rPr lang="sv-SE"/>
              <a:t> osv, vi kommer visa senare hur man gör det.</a:t>
            </a:r>
          </a:p>
          <a:p>
            <a:r>
              <a:rPr lang="sv-SE"/>
              <a:t>Det som egentligen händer då är att man skapar en ny pekare med ett nytt namn.</a:t>
            </a:r>
          </a:p>
          <a:p>
            <a:endParaRPr lang="sv-SE"/>
          </a:p>
          <a:p>
            <a:r>
              <a:rPr lang="sv-SE"/>
              <a:t>Det leder ju till ett problem, om vi har flera pekare hur håller vi koll på vilken ”snapshot” d.v.s. vilken </a:t>
            </a:r>
            <a:r>
              <a:rPr lang="sv-SE" err="1"/>
              <a:t>branch</a:t>
            </a:r>
            <a:r>
              <a:rPr lang="sv-SE"/>
              <a:t> det är vi kollar på.</a:t>
            </a:r>
          </a:p>
          <a:p>
            <a:r>
              <a:rPr lang="sv-SE"/>
              <a:t>Det gör med något som ni kanske har hört om innan. Det är ”HEAD”, </a:t>
            </a:r>
            <a:r>
              <a:rPr lang="sv-SE" err="1"/>
              <a:t>head</a:t>
            </a:r>
            <a:r>
              <a:rPr lang="sv-SE"/>
              <a:t> är egentligen en till lokal pekare.</a:t>
            </a:r>
          </a:p>
          <a:p>
            <a:endParaRPr lang="sv-SE"/>
          </a:p>
          <a:p>
            <a:r>
              <a:rPr lang="sv-SE"/>
              <a:t>Så när man byter mellan olika </a:t>
            </a:r>
            <a:r>
              <a:rPr lang="sv-SE" err="1"/>
              <a:t>brancher</a:t>
            </a:r>
            <a:r>
              <a:rPr lang="sv-SE"/>
              <a:t>, drar ner nya versioner osv så är det egentligen HEAD vi förflyttar. Det är också så vi får det berömda</a:t>
            </a:r>
          </a:p>
          <a:p>
            <a:r>
              <a:rPr lang="sv-SE"/>
              <a:t>”</a:t>
            </a:r>
            <a:r>
              <a:rPr lang="sv-SE" err="1"/>
              <a:t>Detached</a:t>
            </a:r>
            <a:r>
              <a:rPr lang="sv-SE"/>
              <a:t> </a:t>
            </a:r>
            <a:r>
              <a:rPr lang="sv-SE" err="1"/>
              <a:t>head</a:t>
            </a:r>
            <a:r>
              <a:rPr lang="sv-SE"/>
              <a:t>” det är när en HEAD pekar på en specifik </a:t>
            </a:r>
            <a:r>
              <a:rPr lang="sv-SE" err="1"/>
              <a:t>commit</a:t>
            </a:r>
            <a:r>
              <a:rPr lang="sv-SE"/>
              <a:t> istället för en annan pekare </a:t>
            </a:r>
            <a:r>
              <a:rPr lang="sv-SE" err="1"/>
              <a:t>d.vs</a:t>
            </a:r>
            <a:r>
              <a:rPr lang="sv-SE"/>
              <a:t>. </a:t>
            </a:r>
            <a:r>
              <a:rPr lang="sv-SE" err="1"/>
              <a:t>branch</a:t>
            </a:r>
            <a:r>
              <a:rPr lang="sv-SE"/>
              <a:t>. Det händer oftast när man vill kolla hur filer såg ut vid en specifik </a:t>
            </a:r>
            <a:r>
              <a:rPr lang="sv-SE" err="1"/>
              <a:t>commit</a:t>
            </a:r>
            <a:r>
              <a:rPr lang="sv-SE"/>
              <a:t> genom att köra en ”</a:t>
            </a:r>
            <a:r>
              <a:rPr lang="sv-SE" err="1"/>
              <a:t>git</a:t>
            </a:r>
            <a:r>
              <a:rPr lang="sv-SE"/>
              <a:t> </a:t>
            </a:r>
            <a:r>
              <a:rPr lang="sv-SE" err="1"/>
              <a:t>checkout</a:t>
            </a:r>
            <a:r>
              <a:rPr lang="sv-SE"/>
              <a:t>”.</a:t>
            </a:r>
          </a:p>
          <a:p>
            <a:endParaRPr lang="sv-SE"/>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24</a:t>
            </a:fld>
            <a:endParaRPr lang="sv-SE"/>
          </a:p>
        </p:txBody>
      </p:sp>
    </p:spTree>
    <p:extLst>
      <p:ext uri="{BB962C8B-B14F-4D97-AF65-F5344CB8AC3E}">
        <p14:creationId xmlns:p14="http://schemas.microsoft.com/office/powerpoint/2010/main" val="3332141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sv-SE"/>
              <a:t>Varje gång man gör en </a:t>
            </a:r>
            <a:r>
              <a:rPr lang="sv-SE" err="1"/>
              <a:t>commit</a:t>
            </a:r>
            <a:r>
              <a:rPr lang="sv-SE"/>
              <a:t> så skapar </a:t>
            </a:r>
            <a:r>
              <a:rPr lang="sv-SE" err="1"/>
              <a:t>git</a:t>
            </a:r>
            <a:r>
              <a:rPr lang="sv-SE"/>
              <a:t> en </a:t>
            </a:r>
            <a:r>
              <a:rPr lang="sv-SE" err="1"/>
              <a:t>commit</a:t>
            </a:r>
            <a:r>
              <a:rPr lang="sv-SE"/>
              <a:t> objekt som innehåller förutom vem som gjorde </a:t>
            </a:r>
            <a:r>
              <a:rPr lang="sv-SE" err="1"/>
              <a:t>commiten</a:t>
            </a:r>
            <a:r>
              <a:rPr lang="sv-SE"/>
              <a:t>, datum </a:t>
            </a:r>
            <a:r>
              <a:rPr lang="sv-SE" err="1"/>
              <a:t>etc</a:t>
            </a:r>
            <a:r>
              <a:rPr lang="sv-SE"/>
              <a:t>…. En pekare till snapshot som </a:t>
            </a:r>
            <a:r>
              <a:rPr lang="sv-SE" err="1"/>
              <a:t>git</a:t>
            </a:r>
            <a:r>
              <a:rPr lang="sv-SE"/>
              <a:t> tog av projektet vid det ögonblicket.</a:t>
            </a:r>
          </a:p>
          <a:p>
            <a:r>
              <a:rPr lang="sv-SE"/>
              <a:t>Varje </a:t>
            </a:r>
            <a:r>
              <a:rPr lang="sv-SE" err="1"/>
              <a:t>commit</a:t>
            </a:r>
            <a:r>
              <a:rPr lang="sv-SE"/>
              <a:t> identifieras av en </a:t>
            </a:r>
            <a:r>
              <a:rPr lang="sv-SE" err="1"/>
              <a:t>hash</a:t>
            </a:r>
            <a:r>
              <a:rPr lang="sv-SE"/>
              <a:t> som gör den unik</a:t>
            </a:r>
          </a:p>
          <a:p>
            <a:endParaRPr lang="sv-SE"/>
          </a:p>
          <a:p>
            <a:r>
              <a:rPr lang="sv-SE"/>
              <a:t>En </a:t>
            </a:r>
            <a:r>
              <a:rPr lang="sv-SE" err="1"/>
              <a:t>branch</a:t>
            </a:r>
            <a:r>
              <a:rPr lang="sv-SE"/>
              <a:t> är egentligen en pekare som pekar på olika </a:t>
            </a:r>
            <a:r>
              <a:rPr lang="sv-SE" err="1"/>
              <a:t>commits</a:t>
            </a:r>
            <a:r>
              <a:rPr lang="sv-SE"/>
              <a:t> för att hålla koll på hur projektet utvecklas.</a:t>
            </a:r>
          </a:p>
          <a:p>
            <a:r>
              <a:rPr lang="sv-SE"/>
              <a:t>I början får vi en </a:t>
            </a:r>
            <a:r>
              <a:rPr lang="sv-SE" err="1"/>
              <a:t>branch</a:t>
            </a:r>
            <a:r>
              <a:rPr lang="sv-SE"/>
              <a:t> av </a:t>
            </a:r>
            <a:r>
              <a:rPr lang="sv-SE" err="1"/>
              <a:t>git</a:t>
            </a:r>
            <a:r>
              <a:rPr lang="sv-SE"/>
              <a:t> som då kallas för ”master”. Det är egentligen vad en </a:t>
            </a:r>
            <a:r>
              <a:rPr lang="sv-SE" err="1"/>
              <a:t>branch</a:t>
            </a:r>
            <a:r>
              <a:rPr lang="sv-SE"/>
              <a:t> är, en flyttbar pekare.</a:t>
            </a:r>
          </a:p>
          <a:p>
            <a:endParaRPr lang="sv-SE"/>
          </a:p>
          <a:p>
            <a:r>
              <a:rPr lang="sv-SE"/>
              <a:t>I </a:t>
            </a:r>
            <a:r>
              <a:rPr lang="sv-SE" err="1"/>
              <a:t>git</a:t>
            </a:r>
            <a:r>
              <a:rPr lang="sv-SE"/>
              <a:t> skapar man då oftast feature </a:t>
            </a:r>
            <a:r>
              <a:rPr lang="sv-SE" err="1"/>
              <a:t>branch</a:t>
            </a:r>
            <a:r>
              <a:rPr lang="sv-SE"/>
              <a:t> eller utvecklar </a:t>
            </a:r>
            <a:r>
              <a:rPr lang="sv-SE" err="1"/>
              <a:t>brancher</a:t>
            </a:r>
            <a:r>
              <a:rPr lang="sv-SE"/>
              <a:t> osv, vi kommer visa senare hur man gör det.</a:t>
            </a:r>
          </a:p>
          <a:p>
            <a:r>
              <a:rPr lang="sv-SE"/>
              <a:t>Det som egentligen händer då är att man skapar en ny pekare med ett nytt namn.</a:t>
            </a:r>
          </a:p>
          <a:p>
            <a:endParaRPr lang="sv-SE"/>
          </a:p>
          <a:p>
            <a:r>
              <a:rPr lang="sv-SE"/>
              <a:t>Det leder ju till ett problem, om vi har flera pekare hur håller vi koll på vilken ”snapshot” d.v.s. vilken </a:t>
            </a:r>
            <a:r>
              <a:rPr lang="sv-SE" err="1"/>
              <a:t>branch</a:t>
            </a:r>
            <a:r>
              <a:rPr lang="sv-SE"/>
              <a:t> det är vi kollar på.</a:t>
            </a:r>
          </a:p>
          <a:p>
            <a:r>
              <a:rPr lang="sv-SE"/>
              <a:t>Det gör med något som ni kanske har hört om innan. Det är ”HEAD”, </a:t>
            </a:r>
            <a:r>
              <a:rPr lang="sv-SE" err="1"/>
              <a:t>head</a:t>
            </a:r>
            <a:r>
              <a:rPr lang="sv-SE"/>
              <a:t> är egentligen en till lokal pekare.</a:t>
            </a:r>
          </a:p>
          <a:p>
            <a:endParaRPr lang="sv-SE"/>
          </a:p>
          <a:p>
            <a:r>
              <a:rPr lang="sv-SE"/>
              <a:t>Så när man byter mellan olika </a:t>
            </a:r>
            <a:r>
              <a:rPr lang="sv-SE" err="1"/>
              <a:t>brancher</a:t>
            </a:r>
            <a:r>
              <a:rPr lang="sv-SE"/>
              <a:t>, drar ner nya versioner osv så är det egentligen HEAD vi förflyttar. Det är också så vi får det berömda</a:t>
            </a:r>
          </a:p>
          <a:p>
            <a:r>
              <a:rPr lang="sv-SE"/>
              <a:t>”</a:t>
            </a:r>
            <a:r>
              <a:rPr lang="sv-SE" err="1"/>
              <a:t>Detached</a:t>
            </a:r>
            <a:r>
              <a:rPr lang="sv-SE"/>
              <a:t> </a:t>
            </a:r>
            <a:r>
              <a:rPr lang="sv-SE" err="1"/>
              <a:t>head</a:t>
            </a:r>
            <a:r>
              <a:rPr lang="sv-SE"/>
              <a:t>” det är när en HEAD pekar på en specifik </a:t>
            </a:r>
            <a:r>
              <a:rPr lang="sv-SE" err="1"/>
              <a:t>commit</a:t>
            </a:r>
            <a:r>
              <a:rPr lang="sv-SE"/>
              <a:t> istället för en annan pekare </a:t>
            </a:r>
            <a:r>
              <a:rPr lang="sv-SE" err="1"/>
              <a:t>d.vs</a:t>
            </a:r>
            <a:r>
              <a:rPr lang="sv-SE"/>
              <a:t>. </a:t>
            </a:r>
            <a:r>
              <a:rPr lang="sv-SE" err="1"/>
              <a:t>branch</a:t>
            </a:r>
            <a:r>
              <a:rPr lang="sv-SE"/>
              <a:t>. Det händer oftast när man vill kolla hur filer såg ut vid en specifik </a:t>
            </a:r>
            <a:r>
              <a:rPr lang="sv-SE" err="1"/>
              <a:t>commit</a:t>
            </a:r>
            <a:r>
              <a:rPr lang="sv-SE"/>
              <a:t> genom att köra en ”</a:t>
            </a:r>
            <a:r>
              <a:rPr lang="sv-SE" err="1"/>
              <a:t>git</a:t>
            </a:r>
            <a:r>
              <a:rPr lang="sv-SE"/>
              <a:t> </a:t>
            </a:r>
            <a:r>
              <a:rPr lang="sv-SE" err="1"/>
              <a:t>checkout</a:t>
            </a:r>
            <a:r>
              <a:rPr lang="sv-SE"/>
              <a:t>”.</a:t>
            </a:r>
          </a:p>
          <a:p>
            <a:endParaRPr lang="sv-SE"/>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25</a:t>
            </a:fld>
            <a:endParaRPr lang="sv-SE"/>
          </a:p>
        </p:txBody>
      </p:sp>
    </p:spTree>
    <p:extLst>
      <p:ext uri="{BB962C8B-B14F-4D97-AF65-F5344CB8AC3E}">
        <p14:creationId xmlns:p14="http://schemas.microsoft.com/office/powerpoint/2010/main" val="1808406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1200" b="0" i="0" u="none" strike="noStrike" kern="1200" err="1">
                <a:solidFill>
                  <a:schemeClr val="tx1"/>
                </a:solidFill>
                <a:effectLst/>
                <a:latin typeface="+mn-lt"/>
                <a:ea typeface="+mn-ea"/>
                <a:cs typeface="+mn-cs"/>
              </a:rPr>
              <a:t>Niklas</a:t>
            </a:r>
            <a:r>
              <a:rPr lang="en-GB" sz="1200" b="0" i="0" u="none" strike="noStrike" kern="1200">
                <a:solidFill>
                  <a:schemeClr val="tx1"/>
                </a:solidFill>
                <a:effectLst/>
                <a:latin typeface="+mn-lt"/>
                <a:ea typeface="+mn-ea"/>
                <a:cs typeface="+mn-cs"/>
              </a:rPr>
              <a:t> &amp; </a:t>
            </a:r>
            <a:r>
              <a:rPr lang="en-GB" sz="1200" b="0" i="0" u="none" strike="noStrike" kern="1200" err="1">
                <a:solidFill>
                  <a:schemeClr val="tx1"/>
                </a:solidFill>
                <a:effectLst/>
                <a:latin typeface="+mn-lt"/>
                <a:ea typeface="+mn-ea"/>
                <a:cs typeface="+mn-cs"/>
              </a:rPr>
              <a:t>ziad</a:t>
            </a:r>
            <a:endParaRPr lang="en-GB" sz="1200" b="0" i="0" u="none" strike="noStrike" kern="1200">
              <a:solidFill>
                <a:schemeClr val="tx1"/>
              </a:solidFill>
              <a:effectLst/>
              <a:latin typeface="+mn-lt"/>
              <a:ea typeface="+mn-ea"/>
              <a:cs typeface="+mn-cs"/>
            </a:endParaRPr>
          </a:p>
          <a:p>
            <a:pPr rtl="0"/>
            <a:endParaRPr lang="en-GB" sz="1200" b="0" i="0" u="none" strike="noStrike" kern="1200">
              <a:solidFill>
                <a:schemeClr val="tx1"/>
              </a:solidFill>
              <a:effectLst/>
              <a:latin typeface="+mn-lt"/>
              <a:ea typeface="+mn-ea"/>
              <a:cs typeface="+mn-cs"/>
            </a:endParaRPr>
          </a:p>
          <a:p>
            <a:pPr rtl="0"/>
            <a:r>
              <a:rPr lang="en-GB" sz="1200" b="0" i="0" u="none" strike="noStrike" kern="1200">
                <a:solidFill>
                  <a:schemeClr val="tx1"/>
                </a:solidFill>
                <a:effectLst/>
                <a:latin typeface="+mn-lt"/>
                <a:ea typeface="+mn-ea"/>
                <a:cs typeface="+mn-cs"/>
              </a:rPr>
              <a:t>Branching strategies: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jobbar</a:t>
            </a:r>
            <a:r>
              <a:rPr lang="en-GB" sz="1200" b="0" i="0" u="none" strike="noStrike" kern="1200">
                <a:solidFill>
                  <a:schemeClr val="tx1"/>
                </a:solidFill>
                <a:effectLst/>
                <a:latin typeface="+mn-lt"/>
                <a:ea typeface="+mn-ea"/>
                <a:cs typeface="+mn-cs"/>
              </a:rPr>
              <a:t> med git I team</a:t>
            </a:r>
          </a:p>
          <a:p>
            <a:pPr rtl="0"/>
            <a:endParaRPr lang="en-GB" sz="1200" b="0" i="0" u="none" strike="noStrike" kern="1200">
              <a:solidFill>
                <a:schemeClr val="tx1"/>
              </a:solidFill>
              <a:effectLst/>
              <a:latin typeface="+mn-lt"/>
              <a:ea typeface="+mn-ea"/>
              <a:cs typeface="+mn-cs"/>
            </a:endParaRPr>
          </a:p>
          <a:p>
            <a:pPr rtl="0"/>
            <a:r>
              <a:rPr lang="en-GB" b="0" err="1">
                <a:effectLst/>
              </a:rPr>
              <a:t>En</a:t>
            </a:r>
            <a:r>
              <a:rPr lang="en-GB" b="0">
                <a:effectLst/>
              </a:rPr>
              <a:t> </a:t>
            </a:r>
            <a:r>
              <a:rPr lang="en-GB" b="0" err="1">
                <a:effectLst/>
              </a:rPr>
              <a:t>sak</a:t>
            </a:r>
            <a:r>
              <a:rPr lang="en-GB" b="0">
                <a:effectLst/>
              </a:rPr>
              <a:t> </a:t>
            </a:r>
            <a:r>
              <a:rPr lang="en-GB" b="0" err="1">
                <a:effectLst/>
              </a:rPr>
              <a:t>som</a:t>
            </a:r>
            <a:r>
              <a:rPr lang="en-GB" b="0">
                <a:effectLst/>
              </a:rPr>
              <a:t> </a:t>
            </a:r>
            <a:r>
              <a:rPr lang="en-GB" b="0" err="1">
                <a:effectLst/>
              </a:rPr>
              <a:t>är</a:t>
            </a:r>
            <a:r>
              <a:rPr lang="en-GB" b="0">
                <a:effectLst/>
              </a:rPr>
              <a:t> </a:t>
            </a:r>
            <a:r>
              <a:rPr lang="en-GB" b="0" err="1">
                <a:effectLst/>
              </a:rPr>
              <a:t>ganska</a:t>
            </a:r>
            <a:r>
              <a:rPr lang="en-GB" b="0">
                <a:effectLst/>
              </a:rPr>
              <a:t> </a:t>
            </a:r>
            <a:r>
              <a:rPr lang="en-GB" b="0" err="1">
                <a:effectLst/>
              </a:rPr>
              <a:t>viktig</a:t>
            </a:r>
            <a:r>
              <a:rPr lang="en-GB" b="0">
                <a:effectLst/>
              </a:rPr>
              <a:t> </a:t>
            </a:r>
            <a:r>
              <a:rPr lang="en-GB" b="0" err="1">
                <a:effectLst/>
              </a:rPr>
              <a:t>att</a:t>
            </a:r>
            <a:r>
              <a:rPr lang="en-GB" b="0">
                <a:effectLst/>
              </a:rPr>
              <a:t> </a:t>
            </a:r>
            <a:r>
              <a:rPr lang="en-GB" b="0" err="1">
                <a:effectLst/>
              </a:rPr>
              <a:t>inse</a:t>
            </a:r>
            <a:r>
              <a:rPr lang="en-GB" b="0">
                <a:effectLst/>
              </a:rPr>
              <a:t> </a:t>
            </a:r>
            <a:r>
              <a:rPr lang="en-GB" b="0" err="1">
                <a:effectLst/>
              </a:rPr>
              <a:t>är</a:t>
            </a:r>
            <a:r>
              <a:rPr lang="en-GB" b="0">
                <a:effectLst/>
              </a:rPr>
              <a:t> </a:t>
            </a:r>
            <a:r>
              <a:rPr lang="en-GB" b="0" err="1">
                <a:effectLst/>
              </a:rPr>
              <a:t>att</a:t>
            </a:r>
            <a:r>
              <a:rPr lang="en-GB" b="0">
                <a:effectLst/>
              </a:rPr>
              <a:t> det </a:t>
            </a:r>
            <a:r>
              <a:rPr lang="en-GB" b="0" err="1">
                <a:effectLst/>
              </a:rPr>
              <a:t>inte</a:t>
            </a:r>
            <a:r>
              <a:rPr lang="en-GB" b="0">
                <a:effectLst/>
              </a:rPr>
              <a:t> </a:t>
            </a:r>
            <a:r>
              <a:rPr lang="en-GB" b="0" err="1">
                <a:effectLst/>
              </a:rPr>
              <a:t>finns</a:t>
            </a:r>
            <a:r>
              <a:rPr lang="en-GB" b="0">
                <a:effectLst/>
              </a:rPr>
              <a:t> </a:t>
            </a:r>
            <a:r>
              <a:rPr lang="en-GB" b="0" err="1">
                <a:effectLst/>
              </a:rPr>
              <a:t>ett</a:t>
            </a:r>
            <a:r>
              <a:rPr lang="en-GB" b="0">
                <a:effectLst/>
              </a:rPr>
              <a:t> “</a:t>
            </a:r>
            <a:r>
              <a:rPr lang="en-GB" b="0" err="1">
                <a:effectLst/>
              </a:rPr>
              <a:t>rätt</a:t>
            </a:r>
            <a:r>
              <a:rPr lang="en-GB" b="0">
                <a:effectLst/>
              </a:rPr>
              <a:t>” </a:t>
            </a:r>
            <a:r>
              <a:rPr lang="en-GB" b="0" err="1">
                <a:effectLst/>
              </a:rPr>
              <a:t>sätt</a:t>
            </a:r>
            <a:r>
              <a:rPr lang="en-GB" b="0">
                <a:effectLst/>
              </a:rPr>
              <a:t> </a:t>
            </a:r>
            <a:r>
              <a:rPr lang="en-GB" b="0" err="1">
                <a:effectLst/>
              </a:rPr>
              <a:t>att</a:t>
            </a:r>
            <a:r>
              <a:rPr lang="en-GB" b="0">
                <a:effectLst/>
              </a:rPr>
              <a:t> </a:t>
            </a:r>
            <a:r>
              <a:rPr lang="en-GB" b="0" err="1">
                <a:effectLst/>
              </a:rPr>
              <a:t>joba</a:t>
            </a:r>
            <a:r>
              <a:rPr lang="en-GB" b="0">
                <a:effectLst/>
              </a:rPr>
              <a:t> med </a:t>
            </a:r>
            <a:r>
              <a:rPr lang="en-GB" b="0" err="1">
                <a:effectLst/>
              </a:rPr>
              <a:t>i</a:t>
            </a:r>
            <a:r>
              <a:rPr lang="en-GB" b="0">
                <a:effectLst/>
              </a:rPr>
              <a:t> Git</a:t>
            </a:r>
          </a:p>
          <a:p>
            <a:pPr rtl="0"/>
            <a:endParaRPr lang="en-GB" b="0">
              <a:effectLst/>
            </a:endParaRPr>
          </a:p>
          <a:p>
            <a:pPr rtl="0"/>
            <a:r>
              <a:rPr lang="en-GB" b="0">
                <a:effectLst/>
              </a:rPr>
              <a:t>Det </a:t>
            </a:r>
            <a:r>
              <a:rPr lang="en-GB" b="0" err="1">
                <a:effectLst/>
              </a:rPr>
              <a:t>beror</a:t>
            </a:r>
            <a:r>
              <a:rPr lang="en-GB" b="0">
                <a:effectLst/>
              </a:rPr>
              <a:t> </a:t>
            </a:r>
            <a:r>
              <a:rPr lang="en-GB" b="0" err="1">
                <a:effectLst/>
              </a:rPr>
              <a:t>helt</a:t>
            </a:r>
            <a:r>
              <a:rPr lang="en-GB" b="0">
                <a:effectLst/>
              </a:rPr>
              <a:t> </a:t>
            </a:r>
            <a:r>
              <a:rPr lang="en-GB" b="0" err="1">
                <a:effectLst/>
              </a:rPr>
              <a:t>på</a:t>
            </a:r>
            <a:r>
              <a:rPr lang="en-GB" b="0">
                <a:effectLst/>
              </a:rPr>
              <a:t> </a:t>
            </a:r>
            <a:r>
              <a:rPr lang="en-GB" b="0" err="1">
                <a:effectLst/>
              </a:rPr>
              <a:t>vart</a:t>
            </a:r>
            <a:r>
              <a:rPr lang="en-GB" b="0">
                <a:effectLst/>
              </a:rPr>
              <a:t> man </a:t>
            </a:r>
            <a:r>
              <a:rPr lang="en-GB" b="0" err="1">
                <a:effectLst/>
              </a:rPr>
              <a:t>är</a:t>
            </a:r>
            <a:r>
              <a:rPr lang="en-GB" b="0">
                <a:effectLst/>
              </a:rPr>
              <a:t>, </a:t>
            </a:r>
            <a:r>
              <a:rPr lang="en-GB" b="0" err="1">
                <a:effectLst/>
              </a:rPr>
              <a:t>på</a:t>
            </a:r>
            <a:r>
              <a:rPr lang="en-GB" b="0">
                <a:effectLst/>
              </a:rPr>
              <a:t> </a:t>
            </a:r>
            <a:r>
              <a:rPr lang="en-GB" b="0" err="1">
                <a:effectLst/>
              </a:rPr>
              <a:t>vilket</a:t>
            </a:r>
            <a:r>
              <a:rPr lang="en-GB" b="0">
                <a:effectLst/>
              </a:rPr>
              <a:t> </a:t>
            </a:r>
            <a:r>
              <a:rPr lang="en-GB" b="0" err="1">
                <a:effectLst/>
              </a:rPr>
              <a:t>sätt</a:t>
            </a:r>
            <a:r>
              <a:rPr lang="en-GB" b="0">
                <a:effectLst/>
              </a:rPr>
              <a:t> man </a:t>
            </a:r>
            <a:r>
              <a:rPr lang="en-GB" b="0" err="1">
                <a:effectLst/>
              </a:rPr>
              <a:t>själv</a:t>
            </a:r>
            <a:r>
              <a:rPr lang="en-GB" b="0">
                <a:effectLst/>
              </a:rPr>
              <a:t> gillar </a:t>
            </a:r>
            <a:r>
              <a:rPr lang="en-GB" b="0" err="1">
                <a:effectLst/>
              </a:rPr>
              <a:t>jobba</a:t>
            </a:r>
            <a:r>
              <a:rPr lang="en-GB" b="0">
                <a:effectLst/>
              </a:rPr>
              <a:t>, </a:t>
            </a:r>
            <a:r>
              <a:rPr lang="en-GB" b="0" err="1">
                <a:effectLst/>
              </a:rPr>
              <a:t>på</a:t>
            </a:r>
            <a:r>
              <a:rPr lang="en-GB" b="0">
                <a:effectLst/>
              </a:rPr>
              <a:t> </a:t>
            </a:r>
            <a:r>
              <a:rPr lang="en-GB" b="0" err="1">
                <a:effectLst/>
              </a:rPr>
              <a:t>vilket</a:t>
            </a:r>
            <a:r>
              <a:rPr lang="en-GB" b="0">
                <a:effectLst/>
              </a:rPr>
              <a:t> </a:t>
            </a:r>
            <a:r>
              <a:rPr lang="en-GB" b="0" err="1">
                <a:effectLst/>
              </a:rPr>
              <a:t>sätt</a:t>
            </a:r>
            <a:r>
              <a:rPr lang="en-GB" b="0">
                <a:effectLst/>
              </a:rPr>
              <a:t> </a:t>
            </a:r>
            <a:r>
              <a:rPr lang="en-GB" b="0" err="1">
                <a:effectLst/>
              </a:rPr>
              <a:t>som</a:t>
            </a:r>
            <a:r>
              <a:rPr lang="en-GB" b="0">
                <a:effectLst/>
              </a:rPr>
              <a:t> </a:t>
            </a:r>
            <a:r>
              <a:rPr lang="en-GB" b="0" err="1">
                <a:effectLst/>
              </a:rPr>
              <a:t>teamet</a:t>
            </a:r>
            <a:r>
              <a:rPr lang="en-GB" b="0">
                <a:effectLst/>
              </a:rPr>
              <a:t> har </a:t>
            </a:r>
            <a:r>
              <a:rPr lang="en-GB" b="0" err="1">
                <a:effectLst/>
              </a:rPr>
              <a:t>valt</a:t>
            </a:r>
            <a:r>
              <a:rPr lang="en-GB" b="0">
                <a:effectLst/>
              </a:rPr>
              <a:t> </a:t>
            </a:r>
            <a:r>
              <a:rPr lang="en-GB" b="0" err="1">
                <a:effectLst/>
              </a:rPr>
              <a:t>att</a:t>
            </a:r>
            <a:r>
              <a:rPr lang="en-GB" b="0">
                <a:effectLst/>
              </a:rPr>
              <a:t> </a:t>
            </a:r>
            <a:r>
              <a:rPr lang="en-GB" b="0" err="1">
                <a:effectLst/>
              </a:rPr>
              <a:t>jobba</a:t>
            </a:r>
            <a:r>
              <a:rPr lang="en-GB" b="0">
                <a:effectLst/>
              </a:rPr>
              <a:t>.</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kommer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t>
            </a:r>
            <a:r>
              <a:rPr lang="en-GB" sz="1200" b="0" i="0" u="none" strike="noStrike" kern="1200">
                <a:solidFill>
                  <a:schemeClr val="tx1"/>
                </a:solidFill>
                <a:effectLst/>
                <a:latin typeface="+mn-lt"/>
                <a:ea typeface="+mn-ea"/>
                <a:cs typeface="+mn-cs"/>
              </a:rPr>
              <a:t>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har den </a:t>
            </a:r>
            <a:r>
              <a:rPr lang="en-GB" sz="1200" b="0" i="0" u="none" strike="noStrike" kern="1200" err="1">
                <a:solidFill>
                  <a:schemeClr val="tx1"/>
                </a:solidFill>
                <a:effectLst/>
                <a:latin typeface="+mn-lt"/>
                <a:ea typeface="+mn-ea"/>
                <a:cs typeface="+mn-cs"/>
              </a:rPr>
              <a:t>bästa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gitflowen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bör</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tänka</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efter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innan</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börjar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kritisera</a:t>
            </a:r>
            <a:r>
              <a:rPr lang="en-GB" sz="1200" b="0" i="0" u="none" strike="noStrike" kern="1200">
                <a:solidFill>
                  <a:schemeClr val="tx1"/>
                </a:solidFill>
                <a:effectLst/>
                <a:latin typeface="+mn-lt"/>
                <a:ea typeface="+mn-ea"/>
                <a:cs typeface="+mn-cs"/>
              </a:rPr>
              <a:t> den.</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Sedan </a:t>
            </a:r>
            <a:r>
              <a:rPr lang="en-GB" sz="1200" b="0" i="0" u="none" strike="noStrike" kern="1200" err="1">
                <a:solidFill>
                  <a:schemeClr val="tx1"/>
                </a:solidFill>
                <a:effectLst/>
                <a:latin typeface="+mn-lt"/>
                <a:ea typeface="+mn-ea"/>
                <a:cs typeface="+mn-cs"/>
              </a:rPr>
              <a:t>när</a:t>
            </a:r>
            <a:r>
              <a:rPr lang="en-GB" sz="1200" b="0" i="0" u="none" strike="noStrike" kern="1200">
                <a:solidFill>
                  <a:schemeClr val="tx1"/>
                </a:solidFill>
                <a:effectLst/>
                <a:latin typeface="+mn-lt"/>
                <a:ea typeface="+mn-ea"/>
                <a:cs typeface="+mn-cs"/>
              </a:rPr>
              <a:t> man har </a:t>
            </a:r>
            <a:r>
              <a:rPr lang="en-GB" sz="1200" b="0" i="0" u="none" strike="noStrike" kern="1200" err="1">
                <a:solidFill>
                  <a:schemeClr val="tx1"/>
                </a:solidFill>
                <a:effectLst/>
                <a:latin typeface="+mn-lt"/>
                <a:ea typeface="+mn-ea"/>
                <a:cs typeface="+mn-cs"/>
              </a:rPr>
              <a:t>förstått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varför</a:t>
            </a:r>
            <a:r>
              <a:rPr lang="en-GB" sz="1200" b="0" i="0" u="none" strike="noStrike" kern="1200">
                <a:solidFill>
                  <a:schemeClr val="tx1"/>
                </a:solidFill>
                <a:effectLst/>
                <a:latin typeface="+mn-lt"/>
                <a:ea typeface="+mn-ea"/>
                <a:cs typeface="+mn-cs"/>
              </a:rPr>
              <a:t> det ser </a:t>
            </a:r>
            <a:r>
              <a:rPr lang="en-GB" sz="1200" b="0" i="0" u="none" strike="noStrike" kern="1200" err="1">
                <a:solidFill>
                  <a:schemeClr val="tx1"/>
                </a:solidFill>
                <a:effectLst/>
                <a:latin typeface="+mn-lt"/>
                <a:ea typeface="+mn-ea"/>
                <a:cs typeface="+mn-cs"/>
              </a:rPr>
              <a:t>ut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gör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börja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implementera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små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ändringar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förbättra</a:t>
            </a:r>
            <a:r>
              <a:rPr lang="en-GB" sz="1200" b="0" i="0" u="none" strike="noStrike" kern="1200">
                <a:solidFill>
                  <a:schemeClr val="tx1"/>
                </a:solidFill>
                <a:effectLst/>
                <a:latin typeface="+mn-lt"/>
                <a:ea typeface="+mn-ea"/>
                <a:cs typeface="+mn-cs"/>
              </a:rPr>
              <a:t>.</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Det vi har </a:t>
            </a:r>
            <a:r>
              <a:rPr lang="en-GB" sz="1200" b="0" i="0" u="none" strike="noStrike" kern="1200" err="1">
                <a:solidFill>
                  <a:schemeClr val="tx1"/>
                </a:solidFill>
                <a:effectLst/>
                <a:latin typeface="+mn-lt"/>
                <a:ea typeface="+mn-ea"/>
                <a:cs typeface="+mn-cs"/>
              </a:rPr>
              <a:t>upplevt</a:t>
            </a:r>
            <a:r>
              <a:rPr lang="en-GB" sz="1200" b="0" i="0" u="none" strike="noStrike" kern="1200">
                <a:solidFill>
                  <a:schemeClr val="tx1"/>
                </a:solidFill>
                <a:effectLst/>
                <a:latin typeface="+mn-lt"/>
                <a:ea typeface="+mn-ea"/>
                <a:cs typeface="+mn-cs"/>
              </a:rPr>
              <a:t> med folk vi </a:t>
            </a:r>
            <a:r>
              <a:rPr lang="en-GB" sz="1200" b="0" i="0" u="none" strike="noStrike" kern="1200" err="1">
                <a:solidFill>
                  <a:schemeClr val="tx1"/>
                </a:solidFill>
                <a:effectLst/>
                <a:latin typeface="+mn-lt"/>
                <a:ea typeface="+mn-ea"/>
                <a:cs typeface="+mn-cs"/>
              </a:rPr>
              <a:t>pratat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kollegor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uppdraget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vanligaste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arbetsättet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egentligen</a:t>
            </a:r>
            <a:r>
              <a:rPr lang="en-GB" sz="1200" b="0" i="0" u="none" strike="noStrike" kern="1200">
                <a:solidFill>
                  <a:schemeClr val="tx1"/>
                </a:solidFill>
                <a:effectLst/>
                <a:latin typeface="+mn-lt"/>
                <a:ea typeface="+mn-ea"/>
                <a:cs typeface="+mn-cs"/>
              </a:rPr>
              <a:t> feature branches.</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Sedan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implementerar</a:t>
            </a:r>
            <a:r>
              <a:rPr lang="en-GB" sz="1200" b="0" i="0" u="none" strike="noStrike" kern="1200">
                <a:solidFill>
                  <a:schemeClr val="tx1"/>
                </a:solidFill>
                <a:effectLst/>
                <a:latin typeface="+mn-lt"/>
                <a:ea typeface="+mn-ea"/>
                <a:cs typeface="+mn-cs"/>
              </a:rPr>
              <a:t> teams det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olika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a:t>
            </a:r>
            <a:endParaRPr lang="en-GB" sz="1200" b="0" i="0" u="none" strike="noStrike" kern="1200">
              <a:solidFill>
                <a:schemeClr val="tx1"/>
              </a:solidFill>
              <a:effectLst/>
              <a:latin typeface="+mn-lt"/>
              <a:ea typeface="+mn-ea"/>
              <a:cs typeface="+mn-cs"/>
            </a:endParaRP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exempelvis</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bade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endParaRPr lang="en-GB" sz="1200" b="0" i="0" u="none" strike="noStrike" kern="1200">
              <a:solidFill>
                <a:schemeClr val="tx1"/>
              </a:solidFill>
              <a:effectLst/>
              <a:latin typeface="+mn-lt"/>
              <a:ea typeface="+mn-ea"/>
              <a:cs typeface="+mn-cs"/>
            </a:endParaRP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tycker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vi har sett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brancher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bra, </a:t>
            </a:r>
            <a:r>
              <a:rPr lang="en-GB" sz="1200" b="0" i="0" u="none" strike="noStrike" kern="1200" err="1">
                <a:solidFill>
                  <a:schemeClr val="tx1"/>
                </a:solidFill>
                <a:effectLst/>
                <a:latin typeface="+mn-lt"/>
                <a:ea typeface="+mn-ea"/>
                <a:cs typeface="+mn-cs"/>
              </a:rPr>
              <a:t>då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svårt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diverga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projektet</a:t>
            </a:r>
            <a:endParaRPr lang="en-GB" sz="1200" b="0" i="0" u="none" strike="noStrike" kern="1200">
              <a:solidFill>
                <a:schemeClr val="tx1"/>
              </a:solidFill>
              <a:effectLst/>
              <a:latin typeface="+mn-lt"/>
              <a:ea typeface="+mn-ea"/>
              <a:cs typeface="+mn-cs"/>
            </a:endParaRP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försök</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endParaRPr lang="en-GB" sz="1200" b="0" i="0" u="none" strike="noStrike" kern="1200">
              <a:solidFill>
                <a:schemeClr val="tx1"/>
              </a:solidFill>
              <a:effectLst/>
              <a:latin typeface="+mn-lt"/>
              <a:ea typeface="+mn-ea"/>
              <a:cs typeface="+mn-cs"/>
            </a:endParaRPr>
          </a:p>
          <a:p>
            <a:pPr rtl="0" fontAlgn="base"/>
            <a:br>
              <a:rPr lang="en-GB" sz="1200" b="0" i="0" u="none" strike="noStrike" kern="1200">
                <a:solidFill>
                  <a:schemeClr val="tx1"/>
                </a:solidFill>
                <a:effectLst/>
                <a:latin typeface="+mn-lt"/>
                <a:ea typeface="+mn-ea"/>
                <a:cs typeface="+mn-cs"/>
              </a:rPr>
            </a:br>
            <a:endParaRPr lang="en-GB" sz="1200" b="0" i="0" u="none" strike="noStrike" kern="1200">
              <a:solidFill>
                <a:schemeClr val="tx1"/>
              </a:solidFill>
              <a:effectLst/>
              <a:latin typeface="+mn-lt"/>
              <a:ea typeface="+mn-ea"/>
              <a:cs typeface="+mn-cs"/>
            </a:endParaRPr>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26</a:t>
            </a:fld>
            <a:endParaRPr lang="sv-SE"/>
          </a:p>
        </p:txBody>
      </p:sp>
    </p:spTree>
    <p:extLst>
      <p:ext uri="{BB962C8B-B14F-4D97-AF65-F5344CB8AC3E}">
        <p14:creationId xmlns:p14="http://schemas.microsoft.com/office/powerpoint/2010/main" val="3570152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a:t>Kanske det mest moderna sättet att jobba är att kör på en master </a:t>
            </a:r>
            <a:r>
              <a:rPr lang="sv-SE" err="1"/>
              <a:t>branch</a:t>
            </a:r>
            <a:r>
              <a:rPr lang="sv-SE"/>
              <a:t> och alla pushar bara till den</a:t>
            </a:r>
          </a:p>
          <a:p>
            <a:pPr marL="171450" indent="-171450">
              <a:buFont typeface="Arial" panose="020B0604020202020204" pitchFamily="34" charset="0"/>
              <a:buChar char="•"/>
            </a:pPr>
            <a:r>
              <a:rPr lang="sv-SE"/>
              <a:t>Det här passar bra för dom som hatar </a:t>
            </a:r>
            <a:r>
              <a:rPr lang="sv-SE" err="1"/>
              <a:t>brancher</a:t>
            </a:r>
            <a:r>
              <a:rPr lang="sv-SE"/>
              <a:t>. Istället använder man feature </a:t>
            </a:r>
            <a:r>
              <a:rPr lang="sv-SE" err="1"/>
              <a:t>toggles</a:t>
            </a:r>
            <a:r>
              <a:rPr lang="sv-SE"/>
              <a:t>. </a:t>
            </a:r>
          </a:p>
          <a:p>
            <a:pPr marL="171450" indent="-171450">
              <a:buFont typeface="Arial" panose="020B0604020202020204" pitchFamily="34" charset="0"/>
              <a:buChar char="•"/>
            </a:pPr>
            <a:r>
              <a:rPr lang="sv-SE"/>
              <a:t>Vi skulle säga att arbeta mot en </a:t>
            </a:r>
            <a:r>
              <a:rPr lang="sv-SE" err="1"/>
              <a:t>branch</a:t>
            </a:r>
            <a:r>
              <a:rPr lang="sv-SE"/>
              <a:t> och inte ha </a:t>
            </a:r>
            <a:r>
              <a:rPr lang="sv-SE" err="1"/>
              <a:t>pull</a:t>
            </a:r>
            <a:r>
              <a:rPr lang="sv-SE"/>
              <a:t> </a:t>
            </a:r>
            <a:r>
              <a:rPr lang="sv-SE" err="1"/>
              <a:t>request</a:t>
            </a:r>
            <a:r>
              <a:rPr lang="sv-SE"/>
              <a:t> fungerar bra i </a:t>
            </a:r>
            <a:r>
              <a:rPr lang="sv-SE" err="1"/>
              <a:t>litem</a:t>
            </a:r>
            <a:r>
              <a:rPr lang="sv-SE"/>
              <a:t> er mogna teams där man </a:t>
            </a:r>
            <a:r>
              <a:rPr lang="sv-SE" err="1"/>
              <a:t>arbeterar</a:t>
            </a:r>
            <a:r>
              <a:rPr lang="sv-SE"/>
              <a:t> mycket i par och </a:t>
            </a:r>
            <a:r>
              <a:rPr lang="sv-SE" err="1"/>
              <a:t>mob</a:t>
            </a:r>
            <a:r>
              <a:rPr lang="sv-SE"/>
              <a:t>.</a:t>
            </a:r>
          </a:p>
          <a:p>
            <a:pPr marL="171450" indent="-171450">
              <a:buFont typeface="Arial" panose="020B0604020202020204" pitchFamily="34" charset="0"/>
              <a:buChar char="•"/>
            </a:pPr>
            <a:r>
              <a:rPr lang="sv-SE"/>
              <a:t>Det svåraste med att köra utan </a:t>
            </a:r>
            <a:r>
              <a:rPr lang="sv-SE" err="1"/>
              <a:t>brancher</a:t>
            </a:r>
            <a:r>
              <a:rPr lang="sv-SE"/>
              <a:t> och direkt gå till master är egentligen att man måste ha väldigt bra integrationstester. Annars kan man aldrig verifiera att man inte förstört något.</a:t>
            </a:r>
          </a:p>
          <a:p>
            <a:pPr marL="171450" indent="-171450">
              <a:buFont typeface="Arial" panose="020B0604020202020204" pitchFamily="34" charset="0"/>
              <a:buChar char="•"/>
            </a:pPr>
            <a:r>
              <a:rPr lang="sv-SE"/>
              <a:t>Anledningen till det är testdata. Det är svårt att generera test data.</a:t>
            </a:r>
          </a:p>
        </p:txBody>
      </p:sp>
      <p:sp>
        <p:nvSpPr>
          <p:cNvPr id="4" name="Slide Number Placeholder 3"/>
          <p:cNvSpPr>
            <a:spLocks noGrp="1"/>
          </p:cNvSpPr>
          <p:nvPr>
            <p:ph type="sldNum" sz="quarter" idx="5"/>
          </p:nvPr>
        </p:nvSpPr>
        <p:spPr/>
        <p:txBody>
          <a:bodyPr/>
          <a:lstStyle/>
          <a:p>
            <a:fld id="{BC58A226-8BCB-D848-AF9C-E8FB4F3A389A}" type="slidenum">
              <a:rPr lang="sv-SE" smtClean="0"/>
              <a:t>27</a:t>
            </a:fld>
            <a:endParaRPr lang="sv-SE"/>
          </a:p>
        </p:txBody>
      </p:sp>
    </p:spTree>
    <p:extLst>
      <p:ext uri="{BB962C8B-B14F-4D97-AF65-F5344CB8AC3E}">
        <p14:creationId xmlns:p14="http://schemas.microsoft.com/office/powerpoint/2010/main" val="1650667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28</a:t>
            </a:fld>
            <a:endParaRPr lang="sv-SE"/>
          </a:p>
        </p:txBody>
      </p:sp>
    </p:spTree>
    <p:extLst>
      <p:ext uri="{BB962C8B-B14F-4D97-AF65-F5344CB8AC3E}">
        <p14:creationId xmlns:p14="http://schemas.microsoft.com/office/powerpoint/2010/main" val="4277636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29</a:t>
            </a:fld>
            <a:endParaRPr lang="sv-SE"/>
          </a:p>
        </p:txBody>
      </p:sp>
    </p:spTree>
    <p:extLst>
      <p:ext uri="{BB962C8B-B14F-4D97-AF65-F5344CB8AC3E}">
        <p14:creationId xmlns:p14="http://schemas.microsoft.com/office/powerpoint/2010/main" val="1113020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30</a:t>
            </a:fld>
            <a:endParaRPr lang="sv-SE"/>
          </a:p>
        </p:txBody>
      </p:sp>
    </p:spTree>
    <p:extLst>
      <p:ext uri="{BB962C8B-B14F-4D97-AF65-F5344CB8AC3E}">
        <p14:creationId xmlns:p14="http://schemas.microsoft.com/office/powerpoint/2010/main" val="1831818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r>
              <a:rPr lang="en-GB" sz="1200" b="0" i="0" u="none" strike="noStrike" kern="1200" err="1">
                <a:solidFill>
                  <a:schemeClr val="tx1"/>
                </a:solidFill>
                <a:effectLst/>
                <a:latin typeface="+mn-lt"/>
                <a:ea typeface="+mn-ea"/>
                <a:cs typeface="+mn-cs"/>
              </a:rPr>
              <a:t>Ja</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ta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målet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kurs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vill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enkelt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a:t>
            </a:r>
            <a:r>
              <a:rPr lang="en-GB" sz="1200" b="0" i="0" u="none" strike="noStrike" kern="1200">
                <a:solidFill>
                  <a:schemeClr val="tx1"/>
                </a:solidFill>
                <a:effectLst/>
                <a:latin typeface="+mn-lt"/>
                <a:ea typeface="+mn-ea"/>
                <a:cs typeface="+mn-cs"/>
              </a:rPr>
              <a:t> ska “familiarize yourself with basic key concepts of git and be able to use it as a tool in your future assignment”</a:t>
            </a:r>
          </a:p>
          <a:p>
            <a:pPr rtl="0" fontAlgn="base"/>
            <a:r>
              <a:rPr lang="en-GB" sz="1200" b="0" i="0" u="none" strike="noStrike" kern="1200" err="1">
                <a:solidFill>
                  <a:schemeClr val="tx1"/>
                </a:solidFill>
                <a:effectLst/>
                <a:latin typeface="+mn-lt"/>
                <a:ea typeface="+mn-ea"/>
                <a:cs typeface="+mn-cs"/>
              </a:rPr>
              <a:t>Alltså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lära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grunderna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git,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fungerar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bakom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kulisserna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sedan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kunna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använda</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ute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uppdrag</a:t>
            </a:r>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lite googling </a:t>
            </a:r>
            <a:r>
              <a:rPr lang="en-GB" sz="1200" b="0" i="0" u="none" strike="noStrike" kern="1200" err="1">
                <a:solidFill>
                  <a:schemeClr val="tx1"/>
                </a:solidFill>
                <a:effectLst/>
                <a:latin typeface="+mn-lt"/>
                <a:ea typeface="+mn-ea"/>
                <a:cs typeface="+mn-cs"/>
              </a:rPr>
              <a:t>kommer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nog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ändå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krävas</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kommer</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alltid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göra</a:t>
            </a:r>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vill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git ska </a:t>
            </a:r>
            <a:r>
              <a:rPr lang="en-GB" sz="1200" b="0" i="0" u="none" strike="noStrike" kern="1200" err="1">
                <a:solidFill>
                  <a:schemeClr val="tx1"/>
                </a:solidFill>
                <a:effectLst/>
                <a:latin typeface="+mn-lt"/>
                <a:ea typeface="+mn-ea"/>
                <a:cs typeface="+mn-cs"/>
              </a:rPr>
              <a:t>vara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verktyg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ett</a:t>
            </a:r>
            <a:r>
              <a:rPr lang="en-GB" sz="1200" b="0" i="0" u="none" strike="noStrike" kern="1200">
                <a:solidFill>
                  <a:schemeClr val="tx1"/>
                </a:solidFill>
                <a:effectLst/>
                <a:latin typeface="+mn-lt"/>
                <a:ea typeface="+mn-ea"/>
                <a:cs typeface="+mn-cs"/>
              </a:rPr>
              <a:t> hinder</a:t>
            </a:r>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a:t>
            </a:fld>
            <a:endParaRPr lang="sv-SE"/>
          </a:p>
        </p:txBody>
      </p:sp>
    </p:spTree>
    <p:extLst>
      <p:ext uri="{BB962C8B-B14F-4D97-AF65-F5344CB8AC3E}">
        <p14:creationId xmlns:p14="http://schemas.microsoft.com/office/powerpoint/2010/main" val="626372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31</a:t>
            </a:fld>
            <a:endParaRPr lang="sv-SE"/>
          </a:p>
        </p:txBody>
      </p:sp>
    </p:spTree>
    <p:extLst>
      <p:ext uri="{BB962C8B-B14F-4D97-AF65-F5344CB8AC3E}">
        <p14:creationId xmlns:p14="http://schemas.microsoft.com/office/powerpoint/2010/main" val="3857751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32</a:t>
            </a:fld>
            <a:endParaRPr lang="sv-SE"/>
          </a:p>
        </p:txBody>
      </p:sp>
    </p:spTree>
    <p:extLst>
      <p:ext uri="{BB962C8B-B14F-4D97-AF65-F5344CB8AC3E}">
        <p14:creationId xmlns:p14="http://schemas.microsoft.com/office/powerpoint/2010/main" val="874006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33</a:t>
            </a:fld>
            <a:endParaRPr lang="sv-SE"/>
          </a:p>
        </p:txBody>
      </p:sp>
    </p:spTree>
    <p:extLst>
      <p:ext uri="{BB962C8B-B14F-4D97-AF65-F5344CB8AC3E}">
        <p14:creationId xmlns:p14="http://schemas.microsoft.com/office/powerpoint/2010/main" val="3698895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34</a:t>
            </a:fld>
            <a:endParaRPr lang="sv-SE"/>
          </a:p>
        </p:txBody>
      </p:sp>
    </p:spTree>
    <p:extLst>
      <p:ext uri="{BB962C8B-B14F-4D97-AF65-F5344CB8AC3E}">
        <p14:creationId xmlns:p14="http://schemas.microsoft.com/office/powerpoint/2010/main" val="1291159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35</a:t>
            </a:fld>
            <a:endParaRPr lang="sv-SE"/>
          </a:p>
        </p:txBody>
      </p:sp>
    </p:spTree>
    <p:extLst>
      <p:ext uri="{BB962C8B-B14F-4D97-AF65-F5344CB8AC3E}">
        <p14:creationId xmlns:p14="http://schemas.microsoft.com/office/powerpoint/2010/main" val="152610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36</a:t>
            </a:fld>
            <a:endParaRPr lang="sv-SE"/>
          </a:p>
        </p:txBody>
      </p:sp>
    </p:spTree>
    <p:extLst>
      <p:ext uri="{BB962C8B-B14F-4D97-AF65-F5344CB8AC3E}">
        <p14:creationId xmlns:p14="http://schemas.microsoft.com/office/powerpoint/2010/main" val="47531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37</a:t>
            </a:fld>
            <a:endParaRPr lang="sv-SE"/>
          </a:p>
        </p:txBody>
      </p:sp>
    </p:spTree>
    <p:extLst>
      <p:ext uri="{BB962C8B-B14F-4D97-AF65-F5344CB8AC3E}">
        <p14:creationId xmlns:p14="http://schemas.microsoft.com/office/powerpoint/2010/main" val="1316808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tänkte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lite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arbetar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vi </a:t>
            </a:r>
            <a:r>
              <a:rPr lang="en-GB" sz="1200" b="0" i="0" u="none" strike="noStrike" kern="1200" err="1">
                <a:solidFill>
                  <a:schemeClr val="tx1"/>
                </a:solidFill>
                <a:effectLst/>
                <a:latin typeface="+mn-lt"/>
                <a:ea typeface="+mn-ea"/>
                <a:cs typeface="+mn-cs"/>
              </a:rPr>
              <a:t>två</a:t>
            </a:r>
            <a:r>
              <a:rPr lang="en-GB" sz="1200" b="0" i="0" u="none" strike="noStrike" kern="1200">
                <a:solidFill>
                  <a:schemeClr val="tx1"/>
                </a:solidFill>
                <a:effectLst/>
                <a:latin typeface="+mn-lt"/>
                <a:ea typeface="+mn-ea"/>
                <a:cs typeface="+mn-cs"/>
              </a:rPr>
              <a:t> main brancher</a:t>
            </a: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master branch  -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produktion</a:t>
            </a:r>
            <a:r>
              <a:rPr lang="en-GB" sz="1200" b="0" i="0" u="none" strike="noStrike" kern="1200">
                <a:solidFill>
                  <a:schemeClr val="tx1"/>
                </a:solidFill>
                <a:effectLst/>
                <a:latin typeface="+mn-lt"/>
                <a:ea typeface="+mn-ea"/>
                <a:cs typeface="+mn-cs"/>
              </a:rPr>
              <a:t> just nu,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ska releases in </a:t>
            </a:r>
            <a:r>
              <a:rPr lang="en-GB" sz="1200" b="0" i="0" u="none" strike="noStrike" kern="1200" err="1">
                <a:solidFill>
                  <a:schemeClr val="tx1"/>
                </a:solidFill>
                <a:effectLst/>
                <a:latin typeface="+mn-lt"/>
                <a:ea typeface="+mn-ea"/>
                <a:cs typeface="+mn-cs"/>
              </a:rPr>
              <a:t>kort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dev branch- den </a:t>
            </a:r>
            <a:r>
              <a:rPr lang="en-GB" sz="1200" b="0" i="0" u="none" strike="noStrike" kern="1200" err="1">
                <a:solidFill>
                  <a:schemeClr val="tx1"/>
                </a:solidFill>
                <a:effectLst/>
                <a:latin typeface="+mn-lt"/>
                <a:ea typeface="+mn-ea"/>
                <a:cs typeface="+mn-cs"/>
              </a:rPr>
              <a:t>innehåller</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mellan</a:t>
            </a:r>
            <a:r>
              <a:rPr lang="en-GB" sz="1200" b="0" i="0" u="none" strike="noStrike" kern="1200">
                <a:solidFill>
                  <a:schemeClr val="tx1"/>
                </a:solidFill>
                <a:effectLst/>
                <a:latin typeface="+mn-lt"/>
                <a:ea typeface="+mn-ea"/>
                <a:cs typeface="+mn-cs"/>
              </a:rPr>
              <a:t> releases, till develop brancher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regelbundet</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featur</a:t>
            </a:r>
            <a:r>
              <a:rPr lang="en-GB" sz="1200" b="0" i="0" u="none" strike="noStrike" kern="1200">
                <a:solidFill>
                  <a:schemeClr val="tx1"/>
                </a:solidFill>
                <a:effectLst/>
                <a:latin typeface="+mn-lt"/>
                <a:ea typeface="+mn-ea"/>
                <a:cs typeface="+mn-cs"/>
              </a:rPr>
              <a:t> branches</a:t>
            </a:r>
          </a:p>
          <a:p>
            <a:pPr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kopplar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feature branch till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story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bestäms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stakeholder</a:t>
            </a:r>
          </a:p>
          <a:p>
            <a:pPr lvl="1" rtl="0" fontAlgn="base"/>
            <a:r>
              <a:rPr lang="en-GB" sz="1200" b="0" i="0" u="none" strike="noStrike" kern="1200">
                <a:solidFill>
                  <a:schemeClr val="tx1"/>
                </a:solidFill>
                <a:effectLst/>
                <a:latin typeface="+mn-lt"/>
                <a:ea typeface="+mn-ea"/>
                <a:cs typeface="+mn-cs"/>
              </a:rPr>
              <a:t>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försöker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hålla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kortlivade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möjligt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storyn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stor</a:t>
            </a:r>
            <a:endParaRPr lang="en-GB" sz="1200" b="0" i="0" u="none" strike="noStrike" kern="1200">
              <a:solidFill>
                <a:schemeClr val="tx1"/>
              </a:solidFill>
              <a:effectLst/>
              <a:latin typeface="+mn-lt"/>
              <a:ea typeface="+mn-ea"/>
              <a:cs typeface="+mn-cs"/>
            </a:endParaRPr>
          </a:p>
          <a:p>
            <a:pPr lvl="1" rtl="0" fontAlgn="base"/>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delar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minde</a:t>
            </a:r>
            <a:r>
              <a:rPr lang="en-GB" sz="1200" b="0" i="0" u="none" strike="noStrike" kern="1200">
                <a:solidFill>
                  <a:schemeClr val="tx1"/>
                </a:solidFill>
                <a:effectLst/>
                <a:latin typeface="+mn-lt"/>
                <a:ea typeface="+mn-ea"/>
                <a:cs typeface="+mn-cs"/>
              </a:rPr>
              <a:t> features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få</a:t>
            </a:r>
            <a:r>
              <a:rPr lang="en-GB" sz="1200" b="0" i="0" u="none" strike="noStrike" kern="1200">
                <a:solidFill>
                  <a:schemeClr val="tx1"/>
                </a:solidFill>
                <a:effectLst/>
                <a:latin typeface="+mn-lt"/>
                <a:ea typeface="+mn-ea"/>
                <a:cs typeface="+mn-cs"/>
              </a:rPr>
              <a:t> in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develop</a:t>
            </a:r>
          </a:p>
          <a:p>
            <a:pPr rtl="0" fontAlgn="base"/>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feature branches </a:t>
            </a:r>
            <a:r>
              <a:rPr lang="en-GB" sz="1200" b="0" i="0" u="none" strike="noStrike" kern="1200" err="1">
                <a:solidFill>
                  <a:schemeClr val="tx1"/>
                </a:solidFill>
                <a:effectLst/>
                <a:latin typeface="+mn-lt"/>
                <a:ea typeface="+mn-ea"/>
                <a:cs typeface="+mn-cs"/>
              </a:rPr>
              <a:t>mergar</a:t>
            </a:r>
            <a:r>
              <a:rPr lang="en-GB" sz="1200" b="0" i="0" u="none" strike="noStrike" kern="1200">
                <a:solidFill>
                  <a:schemeClr val="tx1"/>
                </a:solidFill>
                <a:effectLst/>
                <a:latin typeface="+mn-lt"/>
                <a:ea typeface="+mn-ea"/>
                <a:cs typeface="+mn-cs"/>
              </a:rPr>
              <a:t> vi till develop med </a:t>
            </a:r>
            <a:r>
              <a:rPr lang="en-GB" sz="1200" b="0" i="0" u="none" strike="noStrike" kern="1200" err="1">
                <a:solidFill>
                  <a:schemeClr val="tx1"/>
                </a:solidFill>
                <a:effectLst/>
                <a:latin typeface="+mn-lt"/>
                <a:ea typeface="+mn-ea"/>
                <a:cs typeface="+mn-cs"/>
              </a:rPr>
              <a:t>hjälp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pull </a:t>
            </a:r>
            <a:r>
              <a:rPr lang="en-GB" sz="1200" b="0" i="0" u="none" strike="noStrike" kern="1200" err="1">
                <a:solidFill>
                  <a:schemeClr val="tx1"/>
                </a:solidFill>
                <a:effectLst/>
                <a:latin typeface="+mn-lt"/>
                <a:ea typeface="+mn-ea"/>
                <a:cs typeface="+mn-cs"/>
              </a:rPr>
              <a:t>requets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görs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annorlunda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från</a:t>
            </a:r>
            <a:r>
              <a:rPr lang="en-GB" sz="1200" b="0" i="0" u="none" strike="noStrike" kern="1200">
                <a:solidFill>
                  <a:schemeClr val="tx1"/>
                </a:solidFill>
                <a:effectLst/>
                <a:latin typeface="+mn-lt"/>
                <a:ea typeface="+mn-ea"/>
                <a:cs typeface="+mn-cs"/>
              </a:rPr>
              <a:t> team till team, </a:t>
            </a:r>
            <a:r>
              <a:rPr lang="en-GB" sz="1200" b="0" i="0" u="none" strike="noStrike" kern="1200" err="1">
                <a:solidFill>
                  <a:schemeClr val="tx1"/>
                </a:solidFill>
                <a:effectLst/>
                <a:latin typeface="+mn-lt"/>
                <a:ea typeface="+mn-ea"/>
                <a:cs typeface="+mn-cs"/>
              </a:rPr>
              <a:t>vissa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integrations-tester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kanske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programmering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par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mob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kvaliteten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koden</a:t>
            </a:r>
            <a:r>
              <a:rPr lang="en-GB" sz="1200" b="0" i="0" u="none" strike="noStrike" kern="1200">
                <a:solidFill>
                  <a:schemeClr val="tx1"/>
                </a:solidFill>
                <a:effectLst/>
                <a:latin typeface="+mn-lt"/>
                <a:ea typeface="+mn-ea"/>
                <a:cs typeface="+mn-cs"/>
              </a:rPr>
              <a:t>. Vi har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individuellt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därför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det bra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igenom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varandras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sättet</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 branch </a:t>
            </a:r>
            <a:r>
              <a:rPr lang="en-GB" sz="1200" b="0" i="0" u="none" strike="noStrike" kern="1200" err="1">
                <a:solidFill>
                  <a:schemeClr val="tx1"/>
                </a:solidFill>
                <a:effectLst/>
                <a:latin typeface="+mn-lt"/>
                <a:ea typeface="+mn-ea"/>
                <a:cs typeface="+mn-cs"/>
              </a:rPr>
              <a:t>taggas</a:t>
            </a:r>
            <a:r>
              <a:rPr lang="en-GB" sz="1200" b="0" i="0" u="none" strike="noStrike" kern="1200">
                <a:solidFill>
                  <a:schemeClr val="tx1"/>
                </a:solidFill>
                <a:effectLst/>
                <a:latin typeface="+mn-lt"/>
                <a:ea typeface="+mn-ea"/>
                <a:cs typeface="+mn-cs"/>
              </a:rPr>
              <a:t>.</a:t>
            </a:r>
          </a:p>
          <a:p>
            <a:pPr rtl="0"/>
            <a:br>
              <a:rPr lang="en-GB" b="0">
                <a:effectLst/>
              </a:rPr>
            </a:br>
            <a:r>
              <a:rPr lang="en-GB" sz="1200" b="0" i="0" u="none" strike="noStrike" kern="1200">
                <a:solidFill>
                  <a:schemeClr val="tx1"/>
                </a:solidFill>
                <a:effectLst/>
                <a:latin typeface="+mn-lt"/>
                <a:ea typeface="+mn-ea"/>
                <a:cs typeface="+mn-cs"/>
              </a:rPr>
              <a:t>Vi har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långlivade</a:t>
            </a:r>
            <a:r>
              <a:rPr lang="en-GB" sz="1200" b="0" i="0" u="none" strike="noStrike" kern="1200">
                <a:solidFill>
                  <a:schemeClr val="tx1"/>
                </a:solidFill>
                <a:effectLst/>
                <a:latin typeface="+mn-lt"/>
                <a:ea typeface="+mn-ea"/>
                <a:cs typeface="+mn-cs"/>
              </a:rPr>
              <a:t> release brancher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bilden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utan</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flyttar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develop till master vid </a:t>
            </a:r>
            <a:r>
              <a:rPr lang="en-GB" sz="1200" b="0" i="0" u="none" strike="noStrike" kern="1200" err="1">
                <a:solidFill>
                  <a:schemeClr val="tx1"/>
                </a:solidFill>
                <a:effectLst/>
                <a:latin typeface="+mn-lt"/>
                <a:ea typeface="+mn-ea"/>
                <a:cs typeface="+mn-cs"/>
              </a:rPr>
              <a:t>varje</a:t>
            </a:r>
            <a:r>
              <a:rPr lang="en-GB" sz="1200" b="0" i="0" u="none" strike="noStrike" kern="1200">
                <a:solidFill>
                  <a:schemeClr val="tx1"/>
                </a:solidFill>
                <a:effectLst/>
                <a:latin typeface="+mn-lt"/>
                <a:ea typeface="+mn-ea"/>
                <a:cs typeface="+mn-cs"/>
              </a:rPr>
              <a:t> release.</a:t>
            </a:r>
            <a:endParaRPr lang="en-GB" b="0">
              <a:effectLst/>
            </a:endParaRPr>
          </a:p>
          <a:p>
            <a:br>
              <a:rPr lang="en-GB"/>
            </a:br>
            <a:r>
              <a:rPr lang="en-GB"/>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38</a:t>
            </a:fld>
            <a:endParaRPr lang="sv-SE"/>
          </a:p>
        </p:txBody>
      </p:sp>
    </p:spTree>
    <p:extLst>
      <p:ext uri="{BB962C8B-B14F-4D97-AF65-F5344CB8AC3E}">
        <p14:creationId xmlns:p14="http://schemas.microsoft.com/office/powerpoint/2010/main" val="281400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err="1"/>
              <a:t>Ziad</a:t>
            </a:r>
            <a:r>
              <a:rPr lang="sv-SE"/>
              <a:t> hit</a:t>
            </a:r>
          </a:p>
        </p:txBody>
      </p:sp>
      <p:sp>
        <p:nvSpPr>
          <p:cNvPr id="4" name="Platshållare för bildnummer 3"/>
          <p:cNvSpPr>
            <a:spLocks noGrp="1"/>
          </p:cNvSpPr>
          <p:nvPr>
            <p:ph type="sldNum" sz="quarter" idx="5"/>
          </p:nvPr>
        </p:nvSpPr>
        <p:spPr/>
        <p:txBody>
          <a:bodyPr/>
          <a:lstStyle/>
          <a:p>
            <a:fld id="{BC58A226-8BCB-D848-AF9C-E8FB4F3A389A}" type="slidenum">
              <a:rPr lang="sv-SE" smtClean="0"/>
              <a:t>39</a:t>
            </a:fld>
            <a:endParaRPr lang="sv-SE"/>
          </a:p>
        </p:txBody>
      </p:sp>
    </p:spTree>
    <p:extLst>
      <p:ext uri="{BB962C8B-B14F-4D97-AF65-F5344CB8AC3E}">
        <p14:creationId xmlns:p14="http://schemas.microsoft.com/office/powerpoint/2010/main" val="2899007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1 - git checkout -b feature/remove-</a:t>
            </a:r>
            <a:r>
              <a:rPr lang="en-GB" sz="1200" b="0" i="0" u="none" strike="noStrike" kern="1200" dirty="0" err="1">
                <a:solidFill>
                  <a:schemeClr val="tx1"/>
                </a:solidFill>
                <a:effectLst/>
                <a:latin typeface="+mn-lt"/>
                <a:ea typeface="+mn-ea"/>
                <a:cs typeface="+mn-cs"/>
              </a:rPr>
              <a:t>buf</a:t>
            </a:r>
            <a:endParaRPr lang="en-GB" b="0" dirty="0">
              <a:effectLst/>
            </a:endParaRPr>
          </a:p>
          <a:p>
            <a:pPr rtl="0"/>
            <a:r>
              <a:rPr lang="en-GB" sz="1200" b="0" i="0" u="none" strike="noStrike" kern="1200" dirty="0">
                <a:solidFill>
                  <a:schemeClr val="tx1"/>
                </a:solidFill>
                <a:effectLst/>
                <a:latin typeface="+mn-lt"/>
                <a:ea typeface="+mn-ea"/>
                <a:cs typeface="+mn-cs"/>
              </a:rPr>
              <a:t>2- </a:t>
            </a:r>
            <a:r>
              <a:rPr lang="en-GB" sz="1200" b="0" i="0" u="none" strike="noStrike" kern="1200" dirty="0" err="1">
                <a:solidFill>
                  <a:schemeClr val="tx1"/>
                </a:solidFill>
                <a:effectLst/>
                <a:latin typeface="+mn-lt"/>
                <a:ea typeface="+mn-ea"/>
                <a:cs typeface="+mn-cs"/>
              </a:rPr>
              <a:t>stavat</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fel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reane</a:t>
            </a:r>
            <a:r>
              <a:rPr lang="en-GB" sz="1200" b="0" i="0" u="none" strike="noStrike" kern="1200" dirty="0">
                <a:solidFill>
                  <a:schemeClr val="tx1"/>
                </a:solidFill>
                <a:effectLst/>
                <a:latin typeface="+mn-lt"/>
                <a:ea typeface="+mn-ea"/>
                <a:cs typeface="+mn-cs"/>
              </a:rPr>
              <a:t>: git branch -m feature/remove-bug</a:t>
            </a:r>
            <a:endParaRPr lang="en-GB" b="0" dirty="0">
              <a:effectLst/>
            </a:endParaRPr>
          </a:p>
          <a:p>
            <a:pPr rtl="0"/>
            <a:r>
              <a:rPr lang="en-GB" sz="1200" b="0" i="0" u="none" strike="noStrike" kern="1200" dirty="0">
                <a:solidFill>
                  <a:schemeClr val="tx1"/>
                </a:solidFill>
                <a:effectLst/>
                <a:latin typeface="+mn-lt"/>
                <a:ea typeface="+mn-ea"/>
                <a:cs typeface="+mn-cs"/>
              </a:rPr>
              <a:t>3. git push origin feature/remove-bug</a:t>
            </a:r>
            <a:endParaRPr lang="en-GB" b="0" dirty="0">
              <a:effectLst/>
            </a:endParaRPr>
          </a:p>
          <a:p>
            <a:pPr rtl="0"/>
            <a:r>
              <a:rPr lang="en-GB" sz="1200" b="0" i="0" u="none" strike="noStrike" kern="1200" dirty="0">
                <a:solidFill>
                  <a:schemeClr val="tx1"/>
                </a:solidFill>
                <a:effectLst/>
                <a:latin typeface="+mn-lt"/>
                <a:ea typeface="+mn-ea"/>
                <a:cs typeface="+mn-cs"/>
              </a:rPr>
              <a:t>4. git branch -D feature/remove-bug</a:t>
            </a:r>
            <a:endParaRPr lang="en-GB" b="0" dirty="0">
              <a:effectLst/>
            </a:endParaRPr>
          </a:p>
          <a:p>
            <a:pPr rtl="0"/>
            <a:r>
              <a:rPr lang="en-GB" sz="1200" b="0" i="0" u="none" strike="noStrike" kern="1200" dirty="0">
                <a:solidFill>
                  <a:schemeClr val="tx1"/>
                </a:solidFill>
                <a:effectLst/>
                <a:latin typeface="+mn-lt"/>
                <a:ea typeface="+mn-ea"/>
                <a:cs typeface="+mn-cs"/>
              </a:rPr>
              <a:t>5. git checkout master</a:t>
            </a:r>
            <a:endParaRPr lang="en-GB" b="0" dirty="0">
              <a:effectLst/>
            </a:endParaRPr>
          </a:p>
          <a:p>
            <a:pPr rtl="0"/>
            <a:r>
              <a:rPr lang="en-GB" sz="1200" b="0" i="0" u="none" strike="noStrike" kern="1200" dirty="0">
                <a:solidFill>
                  <a:schemeClr val="tx1"/>
                </a:solidFill>
                <a:effectLst/>
                <a:latin typeface="+mn-lt"/>
                <a:ea typeface="+mn-ea"/>
                <a:cs typeface="+mn-cs"/>
              </a:rPr>
              <a:t>6 git remove -D feature/remove-bug</a:t>
            </a:r>
            <a:endParaRPr lang="en-GB" b="0" dirty="0">
              <a:effectLst/>
            </a:endParaRPr>
          </a:p>
          <a:p>
            <a:pPr rtl="0"/>
            <a:r>
              <a:rPr lang="en-GB" sz="1200" b="0" i="0" u="none" strike="noStrike" kern="1200" dirty="0">
                <a:solidFill>
                  <a:schemeClr val="tx1"/>
                </a:solidFill>
                <a:effectLst/>
                <a:latin typeface="+mn-lt"/>
                <a:ea typeface="+mn-ea"/>
                <a:cs typeface="+mn-cs"/>
              </a:rPr>
              <a:t>7 git branch</a:t>
            </a:r>
            <a:endParaRPr lang="en-GB" b="0" dirty="0">
              <a:effectLst/>
            </a:endParaRPr>
          </a:p>
          <a:p>
            <a:pPr rtl="0"/>
            <a:r>
              <a:rPr lang="en-GB" sz="1200" b="0" i="0" u="none" strike="noStrike" kern="1200" dirty="0">
                <a:solidFill>
                  <a:schemeClr val="tx1"/>
                </a:solidFill>
                <a:effectLst/>
                <a:latin typeface="+mn-lt"/>
                <a:ea typeface="+mn-ea"/>
                <a:cs typeface="+mn-cs"/>
              </a:rPr>
              <a:t>8 git push origin --delete feature/remove-bug</a:t>
            </a:r>
            <a:endParaRPr lang="en-GB" b="0" dirty="0">
              <a:effectLst/>
            </a:endParaRPr>
          </a:p>
          <a:p>
            <a:br>
              <a:rPr lang="en-GB" dirty="0"/>
            </a:br>
            <a:r>
              <a:rPr lang="en-GB" dirty="0"/>
              <a:t>Ziad hit</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40</a:t>
            </a:fld>
            <a:endParaRPr lang="sv-SE"/>
          </a:p>
        </p:txBody>
      </p:sp>
    </p:spTree>
    <p:extLst>
      <p:ext uri="{BB962C8B-B14F-4D97-AF65-F5344CB8AC3E}">
        <p14:creationId xmlns:p14="http://schemas.microsoft.com/office/powerpoint/2010/main" val="150527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planen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idag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alltså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kommer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5 </a:t>
            </a:r>
            <a:r>
              <a:rPr lang="en-GB" sz="1200" b="0" i="0" u="none" strike="noStrike" kern="1200" err="1">
                <a:solidFill>
                  <a:schemeClr val="tx1"/>
                </a:solidFill>
                <a:effectLst/>
                <a:latin typeface="+mn-lt"/>
                <a:ea typeface="+mn-ea"/>
                <a:cs typeface="+mn-cs"/>
              </a:rPr>
              <a:t>delar</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Beroende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snabbt</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blir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klara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fortsätta</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labben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diskutera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liknande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del 5</a:t>
            </a:r>
          </a:p>
          <a:p>
            <a:pPr rtl="0"/>
            <a:br>
              <a:rPr lang="en-GB" b="0">
                <a:effectLst/>
              </a:rPr>
            </a:br>
            <a:br>
              <a:rPr lang="en-GB" b="0">
                <a:effectLst/>
              </a:rPr>
            </a:br>
            <a:r>
              <a:rPr lang="en-GB" sz="1200" b="0" i="0" u="none" strike="noStrike" kern="1200" err="1">
                <a:solidFill>
                  <a:schemeClr val="tx1"/>
                </a:solidFill>
                <a:effectLst/>
                <a:latin typeface="+mn-lt"/>
                <a:ea typeface="+mn-ea"/>
                <a:cs typeface="+mn-cs"/>
              </a:rPr>
              <a:t>Niklas</a:t>
            </a:r>
            <a:r>
              <a:rPr lang="en-GB" sz="1200" b="0" i="0" u="none" strike="noStrike" kern="1200">
                <a:solidFill>
                  <a:schemeClr val="tx1"/>
                </a:solidFill>
                <a:effectLst/>
                <a:latin typeface="+mn-lt"/>
                <a:ea typeface="+mn-ea"/>
                <a:cs typeface="+mn-cs"/>
              </a:rPr>
              <a:t> hit</a:t>
            </a:r>
            <a:endParaRPr lang="en-GB" b="0">
              <a:effectLst/>
            </a:endParaRPr>
          </a:p>
          <a:p>
            <a:br>
              <a:rPr lang="en-GB"/>
            </a:b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4</a:t>
            </a:fld>
            <a:endParaRPr lang="sv-SE"/>
          </a:p>
        </p:txBody>
      </p:sp>
    </p:spTree>
    <p:extLst>
      <p:ext uri="{BB962C8B-B14F-4D97-AF65-F5344CB8AC3E}">
        <p14:creationId xmlns:p14="http://schemas.microsoft.com/office/powerpoint/2010/main" val="43208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r>
              <a:rPr lang="en-GB" sz="1200" b="0" i="0" u="none" strike="noStrike" kern="1200">
                <a:solidFill>
                  <a:schemeClr val="tx1"/>
                </a:solidFill>
                <a:effectLst/>
                <a:latin typeface="+mn-lt"/>
                <a:ea typeface="+mn-ea"/>
                <a:cs typeface="+mn-cs"/>
              </a:rPr>
              <a:t>show a lot of fix1 fix2 fix3</a:t>
            </a:r>
          </a:p>
          <a:p>
            <a:pPr rtl="0" fontAlgn="base"/>
            <a:r>
              <a:rPr lang="en-GB" sz="1200" b="0" i="0" u="none" strike="noStrike" kern="1200">
                <a:solidFill>
                  <a:schemeClr val="tx1"/>
                </a:solidFill>
                <a:effectLst/>
                <a:latin typeface="+mn-lt"/>
                <a:ea typeface="+mn-ea"/>
                <a:cs typeface="+mn-cs"/>
              </a:rPr>
              <a:t>rebase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remove commits/squash</a:t>
            </a:r>
          </a:p>
          <a:p>
            <a:pPr rtl="0" fontAlgn="base"/>
            <a:r>
              <a:rPr lang="en-GB" sz="1200" b="0" i="0" u="none" strike="noStrike" kern="1200">
                <a:solidFill>
                  <a:schemeClr val="tx1"/>
                </a:solidFill>
                <a:effectLst/>
                <a:latin typeface="+mn-lt"/>
                <a:ea typeface="+mn-ea"/>
                <a:cs typeface="+mn-cs"/>
              </a:rPr>
              <a:t>how to avoid a lot commits</a:t>
            </a:r>
          </a:p>
          <a:p>
            <a:r>
              <a:rPr lang="sv-SE"/>
              <a:t>Niklas</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41</a:t>
            </a:fld>
            <a:endParaRPr lang="sv-SE"/>
          </a:p>
        </p:txBody>
      </p:sp>
    </p:spTree>
    <p:extLst>
      <p:ext uri="{BB962C8B-B14F-4D97-AF65-F5344CB8AC3E}">
        <p14:creationId xmlns:p14="http://schemas.microsoft.com/office/powerpoint/2010/main" val="1638373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r>
              <a:rPr lang="en-GB" sz="1200" b="0" i="0" u="none" strike="noStrike" kern="1200">
                <a:solidFill>
                  <a:schemeClr val="tx1"/>
                </a:solidFill>
                <a:effectLst/>
                <a:latin typeface="+mn-lt"/>
                <a:ea typeface="+mn-ea"/>
                <a:cs typeface="+mn-cs"/>
              </a:rPr>
              <a:t>show a lot of fix1 fix2 fix3</a:t>
            </a:r>
          </a:p>
          <a:p>
            <a:pPr rtl="0" fontAlgn="base"/>
            <a:r>
              <a:rPr lang="en-GB" sz="1200" b="0" i="0" u="none" strike="noStrike" kern="1200">
                <a:solidFill>
                  <a:schemeClr val="tx1"/>
                </a:solidFill>
                <a:effectLst/>
                <a:latin typeface="+mn-lt"/>
                <a:ea typeface="+mn-ea"/>
                <a:cs typeface="+mn-cs"/>
              </a:rPr>
              <a:t>rebase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remove commits/squash</a:t>
            </a:r>
          </a:p>
          <a:p>
            <a:pPr rtl="0" fontAlgn="base"/>
            <a:r>
              <a:rPr lang="en-GB" sz="1200" b="0" i="0" u="none" strike="noStrike" kern="1200">
                <a:solidFill>
                  <a:schemeClr val="tx1"/>
                </a:solidFill>
                <a:effectLst/>
                <a:latin typeface="+mn-lt"/>
                <a:ea typeface="+mn-ea"/>
                <a:cs typeface="+mn-cs"/>
              </a:rPr>
              <a:t>how to avoid a lot commits</a:t>
            </a:r>
          </a:p>
          <a:p>
            <a:r>
              <a:rPr lang="sv-SE"/>
              <a:t>Niklas</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42</a:t>
            </a:fld>
            <a:endParaRPr lang="sv-SE"/>
          </a:p>
        </p:txBody>
      </p:sp>
    </p:spTree>
    <p:extLst>
      <p:ext uri="{BB962C8B-B14F-4D97-AF65-F5344CB8AC3E}">
        <p14:creationId xmlns:p14="http://schemas.microsoft.com/office/powerpoint/2010/main" val="2377781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Branch out from master</a:t>
            </a:r>
          </a:p>
          <a:p>
            <a:pPr marL="0" marR="0" indent="0" algn="l" defTabSz="914400" rtl="0" eaLnBrk="1" fontAlgn="auto" latinLnBrk="0" hangingPunct="1">
              <a:lnSpc>
                <a:spcPct val="100000"/>
              </a:lnSpc>
              <a:spcBef>
                <a:spcPts val="0"/>
              </a:spcBef>
              <a:spcAft>
                <a:spcPts val="0"/>
              </a:spcAft>
              <a:buClrTx/>
              <a:buSzTx/>
              <a:buFontTx/>
              <a:buNone/>
              <a:tabLst/>
              <a:defRPr/>
            </a:pPr>
            <a:r>
              <a:rPr lang="en-GB"/>
              <a:t>Do changes on feature-branch</a:t>
            </a:r>
          </a:p>
          <a:p>
            <a:pPr marL="0" marR="0" indent="0" algn="l" defTabSz="914400" rtl="0" eaLnBrk="1" fontAlgn="auto" latinLnBrk="0" hangingPunct="1">
              <a:lnSpc>
                <a:spcPct val="100000"/>
              </a:lnSpc>
              <a:spcBef>
                <a:spcPts val="0"/>
              </a:spcBef>
              <a:spcAft>
                <a:spcPts val="0"/>
              </a:spcAft>
              <a:buClrTx/>
              <a:buSzTx/>
              <a:buFontTx/>
              <a:buNone/>
              <a:tabLst/>
              <a:defRPr/>
            </a:pPr>
            <a:br>
              <a:rPr lang="en-GB"/>
            </a:br>
            <a:br>
              <a:rPr lang="en-GB"/>
            </a:br>
            <a:r>
              <a:rPr lang="en-GB" err="1"/>
              <a:t>Niklas</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43</a:t>
            </a:fld>
            <a:endParaRPr lang="sv-SE"/>
          </a:p>
        </p:txBody>
      </p:sp>
    </p:spTree>
    <p:extLst>
      <p:ext uri="{BB962C8B-B14F-4D97-AF65-F5344CB8AC3E}">
        <p14:creationId xmlns:p14="http://schemas.microsoft.com/office/powerpoint/2010/main" val="388712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Branch out from master</a:t>
            </a:r>
          </a:p>
          <a:p>
            <a:pPr marL="0" marR="0" indent="0" algn="l" defTabSz="914400" rtl="0" eaLnBrk="1" fontAlgn="auto" latinLnBrk="0" hangingPunct="1">
              <a:lnSpc>
                <a:spcPct val="100000"/>
              </a:lnSpc>
              <a:spcBef>
                <a:spcPts val="0"/>
              </a:spcBef>
              <a:spcAft>
                <a:spcPts val="0"/>
              </a:spcAft>
              <a:buClrTx/>
              <a:buSzTx/>
              <a:buFontTx/>
              <a:buNone/>
              <a:tabLst/>
              <a:defRPr/>
            </a:pPr>
            <a:r>
              <a:rPr lang="en-GB"/>
              <a:t>Do changes on feature-branch</a:t>
            </a:r>
          </a:p>
          <a:p>
            <a:pPr marL="0" marR="0" indent="0" algn="l" defTabSz="914400" rtl="0" eaLnBrk="1" fontAlgn="auto" latinLnBrk="0" hangingPunct="1">
              <a:lnSpc>
                <a:spcPct val="100000"/>
              </a:lnSpc>
              <a:spcBef>
                <a:spcPts val="0"/>
              </a:spcBef>
              <a:spcAft>
                <a:spcPts val="0"/>
              </a:spcAft>
              <a:buClrTx/>
              <a:buSzTx/>
              <a:buFontTx/>
              <a:buNone/>
              <a:tabLst/>
              <a:defRPr/>
            </a:pPr>
            <a:br>
              <a:rPr lang="en-GB"/>
            </a:br>
            <a:br>
              <a:rPr lang="en-GB"/>
            </a:br>
            <a:r>
              <a:rPr lang="en-GB" err="1"/>
              <a:t>Niklas</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44</a:t>
            </a:fld>
            <a:endParaRPr lang="sv-SE"/>
          </a:p>
        </p:txBody>
      </p:sp>
    </p:spTree>
    <p:extLst>
      <p:ext uri="{BB962C8B-B14F-4D97-AF65-F5344CB8AC3E}">
        <p14:creationId xmlns:p14="http://schemas.microsoft.com/office/powerpoint/2010/main" val="1268138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Branch out from master</a:t>
            </a:r>
          </a:p>
          <a:p>
            <a:pPr marL="0" marR="0" indent="0" algn="l" defTabSz="914400" rtl="0" eaLnBrk="1" fontAlgn="auto" latinLnBrk="0" hangingPunct="1">
              <a:lnSpc>
                <a:spcPct val="100000"/>
              </a:lnSpc>
              <a:spcBef>
                <a:spcPts val="0"/>
              </a:spcBef>
              <a:spcAft>
                <a:spcPts val="0"/>
              </a:spcAft>
              <a:buClrTx/>
              <a:buSzTx/>
              <a:buFontTx/>
              <a:buNone/>
              <a:tabLst/>
              <a:defRPr/>
            </a:pPr>
            <a:r>
              <a:rPr lang="en-GB"/>
              <a:t>Do changes on feature-branch</a:t>
            </a:r>
          </a:p>
          <a:p>
            <a:pPr marL="0" marR="0" indent="0" algn="l" defTabSz="914400" rtl="0" eaLnBrk="1" fontAlgn="auto" latinLnBrk="0" hangingPunct="1">
              <a:lnSpc>
                <a:spcPct val="100000"/>
              </a:lnSpc>
              <a:spcBef>
                <a:spcPts val="0"/>
              </a:spcBef>
              <a:spcAft>
                <a:spcPts val="0"/>
              </a:spcAft>
              <a:buClrTx/>
              <a:buSzTx/>
              <a:buFontTx/>
              <a:buNone/>
              <a:tabLst/>
              <a:defRPr/>
            </a:pPr>
            <a:br>
              <a:rPr lang="en-GB"/>
            </a:br>
            <a:br>
              <a:rPr lang="en-GB"/>
            </a:br>
            <a:r>
              <a:rPr lang="en-GB" err="1"/>
              <a:t>Niklas</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45</a:t>
            </a:fld>
            <a:endParaRPr lang="sv-SE"/>
          </a:p>
        </p:txBody>
      </p:sp>
    </p:spTree>
    <p:extLst>
      <p:ext uri="{BB962C8B-B14F-4D97-AF65-F5344CB8AC3E}">
        <p14:creationId xmlns:p14="http://schemas.microsoft.com/office/powerpoint/2010/main" val="372154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Branch out from master</a:t>
            </a:r>
          </a:p>
          <a:p>
            <a:pPr marL="0" marR="0" indent="0" algn="l" defTabSz="914400" rtl="0" eaLnBrk="1" fontAlgn="auto" latinLnBrk="0" hangingPunct="1">
              <a:lnSpc>
                <a:spcPct val="100000"/>
              </a:lnSpc>
              <a:spcBef>
                <a:spcPts val="0"/>
              </a:spcBef>
              <a:spcAft>
                <a:spcPts val="0"/>
              </a:spcAft>
              <a:buClrTx/>
              <a:buSzTx/>
              <a:buFontTx/>
              <a:buNone/>
              <a:tabLst/>
              <a:defRPr/>
            </a:pPr>
            <a:r>
              <a:rPr lang="en-GB"/>
              <a:t>Do changes on feature-branch</a:t>
            </a:r>
          </a:p>
          <a:p>
            <a:pPr marL="0" marR="0" indent="0" algn="l" defTabSz="914400" rtl="0" eaLnBrk="1" fontAlgn="auto" latinLnBrk="0" hangingPunct="1">
              <a:lnSpc>
                <a:spcPct val="100000"/>
              </a:lnSpc>
              <a:spcBef>
                <a:spcPts val="0"/>
              </a:spcBef>
              <a:spcAft>
                <a:spcPts val="0"/>
              </a:spcAft>
              <a:buClrTx/>
              <a:buSzTx/>
              <a:buFontTx/>
              <a:buNone/>
              <a:tabLst/>
              <a:defRPr/>
            </a:pPr>
            <a:br>
              <a:rPr lang="en-GB"/>
            </a:br>
            <a:br>
              <a:rPr lang="en-GB"/>
            </a:br>
            <a:r>
              <a:rPr lang="en-GB" err="1"/>
              <a:t>Niklas</a:t>
            </a: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46</a:t>
            </a:fld>
            <a:endParaRPr lang="sv-SE"/>
          </a:p>
        </p:txBody>
      </p:sp>
    </p:spTree>
    <p:extLst>
      <p:ext uri="{BB962C8B-B14F-4D97-AF65-F5344CB8AC3E}">
        <p14:creationId xmlns:p14="http://schemas.microsoft.com/office/powerpoint/2010/main" val="841380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a:t>Niklas hit</a:t>
            </a:r>
          </a:p>
        </p:txBody>
      </p:sp>
      <p:sp>
        <p:nvSpPr>
          <p:cNvPr id="4" name="Platshållare för bildnummer 3"/>
          <p:cNvSpPr>
            <a:spLocks noGrp="1"/>
          </p:cNvSpPr>
          <p:nvPr>
            <p:ph type="sldNum" sz="quarter" idx="5"/>
          </p:nvPr>
        </p:nvSpPr>
        <p:spPr/>
        <p:txBody>
          <a:bodyPr/>
          <a:lstStyle/>
          <a:p>
            <a:fld id="{BC58A226-8BCB-D848-AF9C-E8FB4F3A389A}" type="slidenum">
              <a:rPr lang="sv-SE" smtClean="0"/>
              <a:t>47</a:t>
            </a:fld>
            <a:endParaRPr lang="sv-SE"/>
          </a:p>
        </p:txBody>
      </p:sp>
    </p:spTree>
    <p:extLst>
      <p:ext uri="{BB962C8B-B14F-4D97-AF65-F5344CB8AC3E}">
        <p14:creationId xmlns:p14="http://schemas.microsoft.com/office/powerpoint/2010/main" val="1310971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a:t>	</a:t>
            </a:r>
          </a:p>
        </p:txBody>
      </p:sp>
      <p:sp>
        <p:nvSpPr>
          <p:cNvPr id="4" name="Platshållare för bildnummer 3"/>
          <p:cNvSpPr>
            <a:spLocks noGrp="1"/>
          </p:cNvSpPr>
          <p:nvPr>
            <p:ph type="sldNum" sz="quarter" idx="5"/>
          </p:nvPr>
        </p:nvSpPr>
        <p:spPr/>
        <p:txBody>
          <a:bodyPr/>
          <a:lstStyle/>
          <a:p>
            <a:fld id="{BC58A226-8BCB-D848-AF9C-E8FB4F3A389A}" type="slidenum">
              <a:rPr lang="sv-SE" smtClean="0"/>
              <a:t>48</a:t>
            </a:fld>
            <a:endParaRPr lang="sv-SE"/>
          </a:p>
        </p:txBody>
      </p:sp>
    </p:spTree>
    <p:extLst>
      <p:ext uri="{BB962C8B-B14F-4D97-AF65-F5344CB8AC3E}">
        <p14:creationId xmlns:p14="http://schemas.microsoft.com/office/powerpoint/2010/main" val="2598298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err="1"/>
              <a:t>Ziad</a:t>
            </a:r>
            <a:r>
              <a:rPr lang="sv-SE"/>
              <a:t> tar den här</a:t>
            </a:r>
          </a:p>
        </p:txBody>
      </p:sp>
      <p:sp>
        <p:nvSpPr>
          <p:cNvPr id="4" name="Platshållare för bildnummer 3"/>
          <p:cNvSpPr>
            <a:spLocks noGrp="1"/>
          </p:cNvSpPr>
          <p:nvPr>
            <p:ph type="sldNum" sz="quarter" idx="5"/>
          </p:nvPr>
        </p:nvSpPr>
        <p:spPr/>
        <p:txBody>
          <a:bodyPr/>
          <a:lstStyle/>
          <a:p>
            <a:fld id="{BC58A226-8BCB-D848-AF9C-E8FB4F3A389A}" type="slidenum">
              <a:rPr lang="sv-SE" smtClean="0"/>
              <a:t>49</a:t>
            </a:fld>
            <a:endParaRPr lang="sv-SE"/>
          </a:p>
        </p:txBody>
      </p:sp>
    </p:spTree>
    <p:extLst>
      <p:ext uri="{BB962C8B-B14F-4D97-AF65-F5344CB8AC3E}">
        <p14:creationId xmlns:p14="http://schemas.microsoft.com/office/powerpoint/2010/main" val="3470055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err="1"/>
              <a:t>Ziad</a:t>
            </a:r>
            <a:r>
              <a:rPr lang="sv-SE"/>
              <a:t> tar den här</a:t>
            </a:r>
          </a:p>
        </p:txBody>
      </p:sp>
      <p:sp>
        <p:nvSpPr>
          <p:cNvPr id="4" name="Platshållare för bildnummer 3"/>
          <p:cNvSpPr>
            <a:spLocks noGrp="1"/>
          </p:cNvSpPr>
          <p:nvPr>
            <p:ph type="sldNum" sz="quarter" idx="5"/>
          </p:nvPr>
        </p:nvSpPr>
        <p:spPr/>
        <p:txBody>
          <a:bodyPr/>
          <a:lstStyle/>
          <a:p>
            <a:fld id="{BC58A226-8BCB-D848-AF9C-E8FB4F3A389A}" type="slidenum">
              <a:rPr lang="sv-SE" smtClean="0"/>
              <a:t>50</a:t>
            </a:fld>
            <a:endParaRPr lang="sv-SE"/>
          </a:p>
        </p:txBody>
      </p:sp>
    </p:spTree>
    <p:extLst>
      <p:ext uri="{BB962C8B-B14F-4D97-AF65-F5344CB8AC3E}">
        <p14:creationId xmlns:p14="http://schemas.microsoft.com/office/powerpoint/2010/main" val="3390149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planen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idag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alltså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kommer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5 </a:t>
            </a:r>
            <a:r>
              <a:rPr lang="en-GB" sz="1200" b="0" i="0" u="none" strike="noStrike" kern="1200" err="1">
                <a:solidFill>
                  <a:schemeClr val="tx1"/>
                </a:solidFill>
                <a:effectLst/>
                <a:latin typeface="+mn-lt"/>
                <a:ea typeface="+mn-ea"/>
                <a:cs typeface="+mn-cs"/>
              </a:rPr>
              <a:t>delar</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Beroende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snabbt</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blir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klara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fortsätta</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labben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diskutera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liknande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del 5</a:t>
            </a:r>
          </a:p>
          <a:p>
            <a:pPr rtl="0"/>
            <a:br>
              <a:rPr lang="en-GB" b="0">
                <a:effectLst/>
              </a:rPr>
            </a:br>
            <a:br>
              <a:rPr lang="en-GB" b="0">
                <a:effectLst/>
              </a:rPr>
            </a:br>
            <a:r>
              <a:rPr lang="en-GB" sz="1200" b="0" i="0" u="none" strike="noStrike" kern="1200" err="1">
                <a:solidFill>
                  <a:schemeClr val="tx1"/>
                </a:solidFill>
                <a:effectLst/>
                <a:latin typeface="+mn-lt"/>
                <a:ea typeface="+mn-ea"/>
                <a:cs typeface="+mn-cs"/>
              </a:rPr>
              <a:t>Niklas</a:t>
            </a:r>
            <a:r>
              <a:rPr lang="en-GB" sz="1200" b="0" i="0" u="none" strike="noStrike" kern="1200">
                <a:solidFill>
                  <a:schemeClr val="tx1"/>
                </a:solidFill>
                <a:effectLst/>
                <a:latin typeface="+mn-lt"/>
                <a:ea typeface="+mn-ea"/>
                <a:cs typeface="+mn-cs"/>
              </a:rPr>
              <a:t> hit</a:t>
            </a:r>
            <a:endParaRPr lang="en-GB" b="0">
              <a:effectLst/>
            </a:endParaRPr>
          </a:p>
          <a:p>
            <a:br>
              <a:rPr lang="en-GB"/>
            </a:b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5</a:t>
            </a:fld>
            <a:endParaRPr lang="sv-SE"/>
          </a:p>
        </p:txBody>
      </p:sp>
    </p:spTree>
    <p:extLst>
      <p:ext uri="{BB962C8B-B14F-4D97-AF65-F5344CB8AC3E}">
        <p14:creationId xmlns:p14="http://schemas.microsoft.com/office/powerpoint/2010/main" val="2627746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endParaRPr lang="sv-SE">
              <a:cs typeface="Calibri"/>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51</a:t>
            </a:fld>
            <a:endParaRPr lang="sv-SE"/>
          </a:p>
        </p:txBody>
      </p:sp>
    </p:spTree>
    <p:extLst>
      <p:ext uri="{BB962C8B-B14F-4D97-AF65-F5344CB8AC3E}">
        <p14:creationId xmlns:p14="http://schemas.microsoft.com/office/powerpoint/2010/main" val="1140705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err="1"/>
              <a:t>Ziad</a:t>
            </a:r>
            <a:r>
              <a:rPr lang="sv-SE"/>
              <a:t> tar den här</a:t>
            </a:r>
          </a:p>
        </p:txBody>
      </p:sp>
      <p:sp>
        <p:nvSpPr>
          <p:cNvPr id="4" name="Platshållare för bildnummer 3"/>
          <p:cNvSpPr>
            <a:spLocks noGrp="1"/>
          </p:cNvSpPr>
          <p:nvPr>
            <p:ph type="sldNum" sz="quarter" idx="5"/>
          </p:nvPr>
        </p:nvSpPr>
        <p:spPr/>
        <p:txBody>
          <a:bodyPr/>
          <a:lstStyle/>
          <a:p>
            <a:fld id="{BC58A226-8BCB-D848-AF9C-E8FB4F3A389A}" type="slidenum">
              <a:rPr lang="sv-SE" smtClean="0"/>
              <a:t>52</a:t>
            </a:fld>
            <a:endParaRPr lang="sv-SE"/>
          </a:p>
        </p:txBody>
      </p:sp>
    </p:spTree>
    <p:extLst>
      <p:ext uri="{BB962C8B-B14F-4D97-AF65-F5344CB8AC3E}">
        <p14:creationId xmlns:p14="http://schemas.microsoft.com/office/powerpoint/2010/main" val="39173245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r>
              <a:rPr lang="sv-SE" err="1"/>
              <a:t>Ziad</a:t>
            </a:r>
            <a:r>
              <a:rPr lang="sv-SE"/>
              <a:t> tar den här</a:t>
            </a:r>
          </a:p>
        </p:txBody>
      </p:sp>
      <p:sp>
        <p:nvSpPr>
          <p:cNvPr id="4" name="Platshållare för bildnummer 3"/>
          <p:cNvSpPr>
            <a:spLocks noGrp="1"/>
          </p:cNvSpPr>
          <p:nvPr>
            <p:ph type="sldNum" sz="quarter" idx="5"/>
          </p:nvPr>
        </p:nvSpPr>
        <p:spPr/>
        <p:txBody>
          <a:bodyPr/>
          <a:lstStyle/>
          <a:p>
            <a:fld id="{BC58A226-8BCB-D848-AF9C-E8FB4F3A389A}" type="slidenum">
              <a:rPr lang="sv-SE" smtClean="0"/>
              <a:t>53</a:t>
            </a:fld>
            <a:endParaRPr lang="sv-SE"/>
          </a:p>
        </p:txBody>
      </p:sp>
    </p:spTree>
    <p:extLst>
      <p:ext uri="{BB962C8B-B14F-4D97-AF65-F5344CB8AC3E}">
        <p14:creationId xmlns:p14="http://schemas.microsoft.com/office/powerpoint/2010/main" val="3485370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planen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idag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alltså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kommer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dela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upp</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5 </a:t>
            </a:r>
            <a:r>
              <a:rPr lang="en-GB" sz="1200" b="0" i="0" u="none" strike="noStrike" kern="1200" err="1">
                <a:solidFill>
                  <a:schemeClr val="tx1"/>
                </a:solidFill>
                <a:effectLst/>
                <a:latin typeface="+mn-lt"/>
                <a:ea typeface="+mn-ea"/>
                <a:cs typeface="+mn-cs"/>
              </a:rPr>
              <a:t>delar</a:t>
            </a:r>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Beroende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snabbt</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blir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klara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fortsätta</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labben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diskutera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eller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liknande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del 5</a:t>
            </a:r>
          </a:p>
          <a:p>
            <a:pPr rtl="0"/>
            <a:br>
              <a:rPr lang="en-GB" b="0">
                <a:effectLst/>
              </a:rPr>
            </a:br>
            <a:br>
              <a:rPr lang="en-GB" b="0">
                <a:effectLst/>
              </a:rPr>
            </a:br>
            <a:r>
              <a:rPr lang="en-GB" sz="1200" b="0" i="0" u="none" strike="noStrike" kern="1200" err="1">
                <a:solidFill>
                  <a:schemeClr val="tx1"/>
                </a:solidFill>
                <a:effectLst/>
                <a:latin typeface="+mn-lt"/>
                <a:ea typeface="+mn-ea"/>
                <a:cs typeface="+mn-cs"/>
              </a:rPr>
              <a:t>Niklas</a:t>
            </a:r>
            <a:r>
              <a:rPr lang="en-GB" sz="1200" b="0" i="0" u="none" strike="noStrike" kern="1200">
                <a:solidFill>
                  <a:schemeClr val="tx1"/>
                </a:solidFill>
                <a:effectLst/>
                <a:latin typeface="+mn-lt"/>
                <a:ea typeface="+mn-ea"/>
                <a:cs typeface="+mn-cs"/>
              </a:rPr>
              <a:t> hit</a:t>
            </a:r>
            <a:endParaRPr lang="en-GB" b="0">
              <a:effectLst/>
            </a:endParaRPr>
          </a:p>
          <a:p>
            <a:br>
              <a:rPr lang="en-GB"/>
            </a:b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6</a:t>
            </a:fld>
            <a:endParaRPr lang="sv-SE"/>
          </a:p>
        </p:txBody>
      </p:sp>
    </p:spTree>
    <p:extLst>
      <p:ext uri="{BB962C8B-B14F-4D97-AF65-F5344CB8AC3E}">
        <p14:creationId xmlns:p14="http://schemas.microsoft.com/office/powerpoint/2010/main" val="2657409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Vi </a:t>
            </a:r>
            <a:r>
              <a:rPr lang="en-GB" sz="1200" b="0" i="0" u="none" strike="noStrike" kern="1200" err="1">
                <a:solidFill>
                  <a:schemeClr val="tx1"/>
                </a:solidFill>
                <a:effectLst/>
                <a:latin typeface="+mn-lt"/>
                <a:ea typeface="+mn-ea"/>
                <a:cs typeface="+mn-cs"/>
              </a:rPr>
              <a:t>börjar</a:t>
            </a:r>
            <a:r>
              <a:rPr lang="en-GB" sz="1200" b="0" i="0" u="none" strike="noStrike" kern="1200">
                <a:solidFill>
                  <a:schemeClr val="tx1"/>
                </a:solidFill>
                <a:effectLst/>
                <a:latin typeface="+mn-lt"/>
                <a:ea typeface="+mn-ea"/>
                <a:cs typeface="+mn-cs"/>
              </a:rPr>
              <a:t> med del 1, </a:t>
            </a:r>
            <a:r>
              <a:rPr lang="en-GB" sz="1200" b="0" i="0" u="none" strike="noStrike" kern="1200" err="1">
                <a:solidFill>
                  <a:schemeClr val="tx1"/>
                </a:solidFill>
                <a:effectLst/>
                <a:latin typeface="+mn-lt"/>
                <a:ea typeface="+mn-ea"/>
                <a:cs typeface="+mn-cs"/>
              </a:rPr>
              <a:t>vad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egentligen</a:t>
            </a:r>
            <a:r>
              <a:rPr lang="en-GB" sz="1200" b="0" i="0" u="none" strike="noStrike" kern="1200">
                <a:solidFill>
                  <a:schemeClr val="tx1"/>
                </a:solidFill>
                <a:effectLst/>
                <a:latin typeface="+mn-lt"/>
                <a:ea typeface="+mn-ea"/>
                <a:cs typeface="+mn-cs"/>
              </a:rPr>
              <a:t> git?</a:t>
            </a:r>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7</a:t>
            </a:fld>
            <a:endParaRPr lang="sv-SE"/>
          </a:p>
        </p:txBody>
      </p:sp>
    </p:spTree>
    <p:extLst>
      <p:ext uri="{BB962C8B-B14F-4D97-AF65-F5344CB8AC3E}">
        <p14:creationId xmlns:p14="http://schemas.microsoft.com/office/powerpoint/2010/main" val="914383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fontAlgn="base"/>
            <a:r>
              <a:rPr lang="en-GB" sz="1200" b="0" i="0" u="none" strike="noStrike" kern="1200">
                <a:solidFill>
                  <a:schemeClr val="tx1"/>
                </a:solidFill>
                <a:effectLst/>
                <a:latin typeface="+mn-lt"/>
                <a:ea typeface="+mn-ea"/>
                <a:cs typeface="+mn-cs"/>
              </a:rPr>
              <a:t>I </a:t>
            </a:r>
            <a:r>
              <a:rPr lang="en-GB" sz="1200" b="0" i="0" u="none" strike="noStrike" kern="1200" err="1">
                <a:solidFill>
                  <a:schemeClr val="tx1"/>
                </a:solidFill>
                <a:effectLst/>
                <a:latin typeface="+mn-lt"/>
                <a:ea typeface="+mn-ea"/>
                <a:cs typeface="+mn-cs"/>
              </a:rPr>
              <a:t>grund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botten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git </a:t>
            </a:r>
            <a:r>
              <a:rPr lang="en-GB" sz="1200" b="0" i="0" u="none" strike="noStrike" kern="1200" err="1">
                <a:solidFill>
                  <a:schemeClr val="tx1"/>
                </a:solidFill>
                <a:effectLst/>
                <a:latin typeface="+mn-lt"/>
                <a:ea typeface="+mn-ea"/>
                <a:cs typeface="+mn-cs"/>
              </a:rPr>
              <a:t>ett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versionshanteringssystem</a:t>
            </a:r>
            <a:r>
              <a:rPr lang="en-GB" sz="1200" b="0" i="0" u="none" strike="noStrike" kern="1200">
                <a:solidFill>
                  <a:schemeClr val="tx1"/>
                </a:solidFill>
                <a:effectLst/>
                <a:latin typeface="+mn-lt"/>
                <a:ea typeface="+mn-ea"/>
                <a:cs typeface="+mn-cs"/>
              </a:rPr>
              <a:t>.</a:t>
            </a:r>
          </a:p>
          <a:p>
            <a:pPr rtl="0" fontAlgn="base"/>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jämför</a:t>
            </a:r>
            <a:r>
              <a:rPr lang="en-GB" sz="1200" b="0" i="0" u="none" strike="noStrike" kern="1200">
                <a:solidFill>
                  <a:schemeClr val="tx1"/>
                </a:solidFill>
                <a:effectLst/>
                <a:latin typeface="+mn-lt"/>
                <a:ea typeface="+mn-ea"/>
                <a:cs typeface="+mn-cs"/>
              </a:rPr>
              <a:t> man med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verktyg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git </a:t>
            </a:r>
            <a:r>
              <a:rPr lang="en-GB" sz="1200" b="0" i="0" u="none" strike="noStrike" kern="1200" err="1">
                <a:solidFill>
                  <a:schemeClr val="tx1"/>
                </a:solidFill>
                <a:effectLst/>
                <a:latin typeface="+mn-lt"/>
                <a:ea typeface="+mn-ea"/>
                <a:cs typeface="+mn-cs"/>
              </a:rPr>
              <a:t>inte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jätte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avancerat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förstå</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handlar</a:t>
            </a:r>
            <a:r>
              <a:rPr lang="en-GB" sz="1200" b="0" i="0" u="none" strike="noStrike" kern="1200">
                <a:solidFill>
                  <a:schemeClr val="tx1"/>
                </a:solidFill>
                <a:effectLst/>
                <a:latin typeface="+mn-lt"/>
                <a:ea typeface="+mn-ea"/>
                <a:cs typeface="+mn-cs"/>
              </a:rPr>
              <a:t> om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använda</a:t>
            </a:r>
            <a:r>
              <a:rPr lang="en-GB" sz="1200" b="0" i="0" u="none" strike="noStrike" kern="1200">
                <a:solidFill>
                  <a:schemeClr val="tx1"/>
                </a:solidFill>
                <a:effectLst/>
                <a:latin typeface="+mn-lt"/>
                <a:ea typeface="+mn-ea"/>
                <a:cs typeface="+mn-cs"/>
              </a:rPr>
              <a:t> sig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rätt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kommandon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Oftast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finns</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flera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olika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lösa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samma</a:t>
            </a:r>
            <a:r>
              <a:rPr lang="en-GB" sz="1200" b="0" i="0" u="none" strike="noStrike" kern="1200">
                <a:solidFill>
                  <a:schemeClr val="tx1"/>
                </a:solidFill>
                <a:effectLst/>
                <a:latin typeface="+mn-lt"/>
                <a:ea typeface="+mn-ea"/>
                <a:cs typeface="+mn-cs"/>
              </a:rPr>
              <a:t> problem.</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Den </a:t>
            </a:r>
            <a:r>
              <a:rPr lang="en-GB" sz="1200" b="0" i="0" u="none" strike="noStrike" kern="1200" err="1">
                <a:solidFill>
                  <a:schemeClr val="tx1"/>
                </a:solidFill>
                <a:effectLst/>
                <a:latin typeface="+mn-lt"/>
                <a:ea typeface="+mn-ea"/>
                <a:cs typeface="+mn-cs"/>
              </a:rPr>
              <a:t>skapades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primärt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Linus Torvalds,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många</a:t>
            </a:r>
            <a:r>
              <a:rPr lang="en-GB" sz="1200" b="0" i="0" u="none" strike="noStrike" kern="1200">
                <a:solidFill>
                  <a:schemeClr val="tx1"/>
                </a:solidFill>
                <a:effectLst/>
                <a:latin typeface="+mn-lt"/>
                <a:ea typeface="+mn-ea"/>
                <a:cs typeface="+mn-cs"/>
              </a:rPr>
              <a:t> vet </a:t>
            </a:r>
            <a:r>
              <a:rPr lang="en-GB" sz="1200" b="0" i="0" u="none" strike="noStrike" kern="1200" err="1">
                <a:solidFill>
                  <a:schemeClr val="tx1"/>
                </a:solidFill>
                <a:effectLst/>
                <a:latin typeface="+mn-lt"/>
                <a:ea typeface="+mn-ea"/>
                <a:cs typeface="+mn-cs"/>
              </a:rPr>
              <a:t>också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grundaren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linux</a:t>
            </a:r>
            <a:r>
              <a:rPr lang="en-GB" sz="1200" b="0" i="0" u="none" strike="noStrike" kern="1200">
                <a:solidFill>
                  <a:schemeClr val="tx1"/>
                </a:solidFill>
                <a:effectLst/>
                <a:latin typeface="+mn-lt"/>
                <a:ea typeface="+mn-ea"/>
                <a:cs typeface="+mn-cs"/>
              </a:rPr>
              <a:t>.</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Det sags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Linus Torvalds </a:t>
            </a:r>
            <a:r>
              <a:rPr lang="en-GB" sz="1200" b="0" i="0" u="none" strike="noStrike" kern="1200" err="1">
                <a:solidFill>
                  <a:schemeClr val="tx1"/>
                </a:solidFill>
                <a:effectLst/>
                <a:latin typeface="+mn-lt"/>
                <a:ea typeface="+mn-ea"/>
                <a:cs typeface="+mn-cs"/>
              </a:rPr>
              <a:t>gjorde</a:t>
            </a:r>
            <a:r>
              <a:rPr lang="en-GB" sz="1200" b="0" i="0" u="none" strike="noStrike" kern="1200">
                <a:solidFill>
                  <a:schemeClr val="tx1"/>
                </a:solidFill>
                <a:effectLst/>
                <a:latin typeface="+mn-lt"/>
                <a:ea typeface="+mn-ea"/>
                <a:cs typeface="+mn-cs"/>
              </a:rPr>
              <a:t> GIT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tyckte</a:t>
            </a:r>
            <a:r>
              <a:rPr lang="en-GB" sz="1200" b="0" i="0" u="none" strike="noStrike" kern="1200">
                <a:solidFill>
                  <a:schemeClr val="tx1"/>
                </a:solidFill>
                <a:effectLst/>
                <a:latin typeface="+mn-lt"/>
                <a:ea typeface="+mn-ea"/>
                <a:cs typeface="+mn-cs"/>
              </a:rPr>
              <a:t> de redan </a:t>
            </a:r>
            <a:r>
              <a:rPr lang="en-GB" sz="1200" b="0" i="0" u="none" strike="noStrike" kern="1200" err="1">
                <a:solidFill>
                  <a:schemeClr val="tx1"/>
                </a:solidFill>
                <a:effectLst/>
                <a:latin typeface="+mn-lt"/>
                <a:ea typeface="+mn-ea"/>
                <a:cs typeface="+mn-cs"/>
              </a:rPr>
              <a:t>existerande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versionsshanteringssystemen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saknade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något</a:t>
            </a:r>
            <a:r>
              <a:rPr lang="en-GB" sz="1200" b="0" i="0" u="none" strike="noStrike" kern="1200">
                <a:solidFill>
                  <a:schemeClr val="tx1"/>
                </a:solidFill>
                <a:effectLst/>
                <a:latin typeface="+mn-lt"/>
                <a:ea typeface="+mn-ea"/>
                <a:cs typeface="+mn-cs"/>
              </a:rPr>
              <a:t> –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hantera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källkoden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Linuxkärnan</a:t>
            </a:r>
            <a:endParaRPr lang="en-GB" sz="1200" b="0" i="0" u="none" strike="noStrike" kern="1200">
              <a:solidFill>
                <a:schemeClr val="tx1"/>
              </a:solidFill>
              <a:effectLst/>
              <a:latin typeface="+mn-lt"/>
              <a:ea typeface="+mn-ea"/>
              <a:cs typeface="+mn-cs"/>
            </a:endParaRP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a:solidFill>
                  <a:schemeClr val="tx1"/>
                </a:solidFill>
                <a:effectLst/>
                <a:latin typeface="+mn-lt"/>
                <a:ea typeface="+mn-ea"/>
                <a:cs typeface="+mn-cs"/>
              </a:rPr>
              <a:t>Man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väl</a:t>
            </a:r>
            <a:r>
              <a:rPr lang="en-GB" sz="1200" b="0" i="0" u="none" strike="noStrike" kern="1200">
                <a:solidFill>
                  <a:schemeClr val="tx1"/>
                </a:solidFill>
                <a:effectLst/>
                <a:latin typeface="+mn-lt"/>
                <a:ea typeface="+mn-ea"/>
                <a:cs typeface="+mn-cs"/>
              </a:rPr>
              <a:t> saga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det var </a:t>
            </a:r>
            <a:r>
              <a:rPr lang="en-GB" sz="1200" b="0" i="0" u="none" strike="noStrike" kern="1200" err="1">
                <a:solidFill>
                  <a:schemeClr val="tx1"/>
                </a:solidFill>
                <a:effectLst/>
                <a:latin typeface="+mn-lt"/>
                <a:ea typeface="+mn-ea"/>
                <a:cs typeface="+mn-cs"/>
              </a:rPr>
              <a: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väldigt</a:t>
            </a:r>
            <a:r>
              <a:rPr lang="en-GB" sz="1200" b="0" i="0" u="none" strike="noStrike" kern="1200">
                <a:solidFill>
                  <a:schemeClr val="tx1"/>
                </a:solidFill>
                <a:effectLst/>
                <a:latin typeface="+mn-lt"/>
                <a:ea typeface="+mn-ea"/>
                <a:cs typeface="+mn-cs"/>
              </a:rPr>
              <a:t> bra </a:t>
            </a:r>
            <a:r>
              <a:rPr lang="en-GB" sz="1200" b="0" i="0" u="none" strike="noStrike" kern="1200" err="1">
                <a:solidFill>
                  <a:schemeClr val="tx1"/>
                </a:solidFill>
                <a:effectLst/>
                <a:latin typeface="+mn-lt"/>
                <a:ea typeface="+mn-ea"/>
                <a:cs typeface="+mn-cs"/>
              </a:rPr>
              <a:t>biprodukt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av</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Linuxkärnan</a:t>
            </a:r>
            <a:r>
              <a:rPr lang="en-GB" sz="1200" b="0" i="0" u="none" strike="noStrike" kern="1200">
                <a:solidFill>
                  <a:schemeClr val="tx1"/>
                </a:solidFill>
                <a:effectLst/>
                <a:latin typeface="+mn-lt"/>
                <a:ea typeface="+mn-ea"/>
                <a:cs typeface="+mn-cs"/>
              </a:rPr>
              <a:t> </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Då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ju</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tänka</a:t>
            </a:r>
            <a:r>
              <a:rPr lang="en-GB" sz="1200" b="0" i="0" u="none" strike="noStrike" kern="1200">
                <a:solidFill>
                  <a:schemeClr val="tx1"/>
                </a:solidFill>
                <a:effectLst/>
                <a:latin typeface="+mn-lt"/>
                <a:ea typeface="+mn-ea"/>
                <a:cs typeface="+mn-cs"/>
              </a:rPr>
              <a:t> er till </a:t>
            </a:r>
            <a:r>
              <a:rPr lang="en-GB" sz="1200" b="0" i="0" u="none" strike="noStrike" kern="1200" err="1">
                <a:solidFill>
                  <a:schemeClr val="tx1"/>
                </a:solidFill>
                <a:effectLst/>
                <a:latin typeface="+mn-lt"/>
                <a:ea typeface="+mn-ea"/>
                <a:cs typeface="+mn-cs"/>
              </a:rPr>
              <a:t>vem</a:t>
            </a:r>
            <a:r>
              <a:rPr lang="en-GB" sz="1200" b="0" i="0" u="none" strike="noStrike" kern="1200">
                <a:solidFill>
                  <a:schemeClr val="tx1"/>
                </a:solidFill>
                <a:effectLst/>
                <a:latin typeface="+mn-lt"/>
                <a:ea typeface="+mn-ea"/>
                <a:cs typeface="+mn-cs"/>
              </a:rPr>
              <a:t> GIT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sakapd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git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skapad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kunna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hantera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hur</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jobbar</a:t>
            </a:r>
            <a:r>
              <a:rPr lang="en-GB" sz="1200" b="0" i="0" u="none" strike="noStrike" kern="1200">
                <a:solidFill>
                  <a:schemeClr val="tx1"/>
                </a:solidFill>
                <a:effectLst/>
                <a:latin typeface="+mn-lt"/>
                <a:ea typeface="+mn-ea"/>
                <a:cs typeface="+mn-cs"/>
              </a:rPr>
              <a:t> I </a:t>
            </a:r>
            <a:r>
              <a:rPr lang="en-GB" sz="1200" b="0" i="0" u="none" strike="noStrike" kern="1200" err="1">
                <a:solidFill>
                  <a:schemeClr val="tx1"/>
                </a:solidFill>
                <a:effectLst/>
                <a:latin typeface="+mn-lt"/>
                <a:ea typeface="+mn-ea"/>
                <a:cs typeface="+mn-cs"/>
              </a:rPr>
              <a:t>stora</a:t>
            </a:r>
            <a:r>
              <a:rPr lang="en-GB" sz="1200" b="0" i="0" u="none" strike="noStrike" kern="1200">
                <a:solidFill>
                  <a:schemeClr val="tx1"/>
                </a:solidFill>
                <a:effectLst/>
                <a:latin typeface="+mn-lt"/>
                <a:ea typeface="+mn-ea"/>
                <a:cs typeface="+mn-cs"/>
              </a:rPr>
              <a:t> open source </a:t>
            </a:r>
            <a:r>
              <a:rPr lang="en-GB" sz="1200" b="0" i="0" u="none" strike="noStrike" kern="1200" err="1">
                <a:solidFill>
                  <a:schemeClr val="tx1"/>
                </a:solidFill>
                <a:effectLst/>
                <a:latin typeface="+mn-lt"/>
                <a:ea typeface="+mn-ea"/>
                <a:cs typeface="+mn-cs"/>
              </a:rPr>
              <a:t>projekt</a:t>
            </a:r>
            <a:r>
              <a:rPr lang="en-GB" sz="1200" b="0" i="0" u="none" strike="noStrike" kern="1200">
                <a:solidFill>
                  <a:schemeClr val="tx1"/>
                </a:solidFill>
                <a:effectLst/>
                <a:latin typeface="+mn-lt"/>
                <a:ea typeface="+mn-ea"/>
                <a:cs typeface="+mn-cs"/>
              </a:rPr>
              <a:t> med contributors runt om I </a:t>
            </a:r>
            <a:r>
              <a:rPr lang="en-GB" sz="1200" b="0" i="0" u="none" strike="noStrike" kern="1200" err="1">
                <a:solidFill>
                  <a:schemeClr val="tx1"/>
                </a:solidFill>
                <a:effectLst/>
                <a:latin typeface="+mn-lt"/>
                <a:ea typeface="+mn-ea"/>
                <a:cs typeface="+mn-cs"/>
              </a:rPr>
              <a:t>hela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världen</a:t>
            </a:r>
            <a:r>
              <a:rPr lang="en-GB" sz="1200" b="0" i="0" u="none" strike="noStrike" kern="1200">
                <a:solidFill>
                  <a:schemeClr val="tx1"/>
                </a:solidFill>
                <a:effectLst/>
                <a:latin typeface="+mn-lt"/>
                <a:ea typeface="+mn-ea"/>
                <a:cs typeface="+mn-cs"/>
              </a:rPr>
              <a:t>.</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När</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nämner</a:t>
            </a:r>
            <a:r>
              <a:rPr lang="en-GB" sz="1200" b="0" i="0" u="none" strike="noStrike" kern="1200">
                <a:solidFill>
                  <a:schemeClr val="tx1"/>
                </a:solidFill>
                <a:effectLst/>
                <a:latin typeface="+mn-lt"/>
                <a:ea typeface="+mn-ea"/>
                <a:cs typeface="+mn-cs"/>
              </a:rPr>
              <a:t> git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brukar</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oftast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tänka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exempelvis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github</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Skillnaden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github</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typ</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ett</a:t>
            </a:r>
            <a:r>
              <a:rPr lang="en-GB" sz="1200" b="0" i="0" u="none" strike="noStrike" kern="1200">
                <a:solidFill>
                  <a:schemeClr val="tx1"/>
                </a:solidFill>
                <a:effectLst/>
                <a:latin typeface="+mn-lt"/>
                <a:ea typeface="+mn-ea"/>
                <a:cs typeface="+mn-cs"/>
              </a:rPr>
              <a:t> slags GUI </a:t>
            </a:r>
            <a:r>
              <a:rPr lang="en-GB" sz="1200" b="0" i="0" u="none" strike="noStrike" kern="1200" err="1">
                <a:solidFill>
                  <a:schemeClr val="tx1"/>
                </a:solidFill>
                <a:effectLst/>
                <a:latin typeface="+mn-lt"/>
                <a:ea typeface="+mn-ea"/>
                <a:cs typeface="+mn-cs"/>
              </a:rPr>
              <a:t>över</a:t>
            </a:r>
            <a:r>
              <a:rPr lang="en-GB" sz="1200" b="0" i="0" u="none" strike="noStrike" kern="1200">
                <a:solidFill>
                  <a:schemeClr val="tx1"/>
                </a:solidFill>
                <a:effectLst/>
                <a:latin typeface="+mn-lt"/>
                <a:ea typeface="+mn-ea"/>
                <a:cs typeface="+mn-cs"/>
              </a:rPr>
              <a:t> git. </a:t>
            </a:r>
            <a:r>
              <a:rPr lang="en-GB" sz="1200" b="0" i="0" u="none" strike="noStrike" kern="1200" err="1">
                <a:solidFill>
                  <a:schemeClr val="tx1"/>
                </a:solidFill>
                <a:effectLst/>
                <a:latin typeface="+mn-lt"/>
                <a:ea typeface="+mn-ea"/>
                <a:cs typeface="+mn-cs"/>
              </a:rPr>
              <a:t>Förutom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github</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ställe</a:t>
            </a:r>
            <a:r>
              <a:rPr lang="en-GB" sz="1200" b="0" i="0" u="none" strike="noStrike" kern="1200">
                <a:solidFill>
                  <a:schemeClr val="tx1"/>
                </a:solidFill>
                <a:effectLst/>
                <a:latin typeface="+mn-lt"/>
                <a:ea typeface="+mn-ea"/>
                <a:cs typeface="+mn-cs"/>
              </a:rPr>
              <a:t> man </a:t>
            </a:r>
            <a:r>
              <a:rPr lang="en-GB" sz="1200" b="0" i="0" u="none" strike="noStrike" kern="1200" err="1">
                <a:solidFill>
                  <a:schemeClr val="tx1"/>
                </a:solidFill>
                <a:effectLst/>
                <a:latin typeface="+mn-lt"/>
                <a:ea typeface="+mn-ea"/>
                <a:cs typeface="+mn-cs"/>
              </a:rPr>
              <a:t>kan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lagra</a:t>
            </a:r>
            <a:r>
              <a:rPr lang="en-GB" sz="1200" b="0" i="0" u="none" strike="noStrike" kern="1200">
                <a:solidFill>
                  <a:schemeClr val="tx1"/>
                </a:solidFill>
                <a:effectLst/>
                <a:latin typeface="+mn-lt"/>
                <a:ea typeface="+mn-ea"/>
                <a:cs typeface="+mn-cs"/>
              </a:rPr>
              <a:t> data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har </a:t>
            </a:r>
            <a:r>
              <a:rPr lang="en-GB" sz="1200" b="0" i="0" u="none" strike="noStrike" kern="1200" err="1">
                <a:solidFill>
                  <a:schemeClr val="tx1"/>
                </a:solidFill>
                <a:effectLst/>
                <a:latin typeface="+mn-lt"/>
                <a:ea typeface="+mn-ea"/>
                <a:cs typeface="+mn-cs"/>
              </a:rPr>
              <a:t>dom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hjälpmedel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pull request </a:t>
            </a:r>
            <a:r>
              <a:rPr lang="en-GB" sz="1200" b="0" i="0" u="none" strike="noStrike" kern="1200" err="1">
                <a:solidFill>
                  <a:schemeClr val="tx1"/>
                </a:solidFill>
                <a:effectLst/>
                <a:latin typeface="+mn-lt"/>
                <a:ea typeface="+mn-ea"/>
                <a:cs typeface="+mn-cs"/>
              </a:rPr>
              <a:t>osv</a:t>
            </a:r>
            <a:r>
              <a:rPr lang="en-GB" sz="1200" b="0" i="0" u="none" strike="noStrike" kern="1200">
                <a:solidFill>
                  <a:schemeClr val="tx1"/>
                </a:solidFill>
                <a:effectLst/>
                <a:latin typeface="+mn-lt"/>
                <a:ea typeface="+mn-ea"/>
                <a:cs typeface="+mn-cs"/>
              </a:rPr>
              <a:t>. Men </a:t>
            </a:r>
            <a:r>
              <a:rPr lang="en-GB" sz="1200" b="0" i="0" u="none" strike="noStrike" kern="1200" err="1">
                <a:solidFill>
                  <a:schemeClr val="tx1"/>
                </a:solidFill>
                <a:effectLst/>
                <a:latin typeface="+mn-lt"/>
                <a:ea typeface="+mn-ea"/>
                <a:cs typeface="+mn-cs"/>
              </a:rPr>
              <a:t>allt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hänger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ihop</a:t>
            </a:r>
            <a:r>
              <a:rPr lang="en-GB" sz="1200" b="0" i="0" u="none" strike="noStrike" kern="1200">
                <a:solidFill>
                  <a:schemeClr val="tx1"/>
                </a:solidFill>
                <a:effectLst/>
                <a:latin typeface="+mn-lt"/>
                <a:ea typeface="+mn-ea"/>
                <a:cs typeface="+mn-cs"/>
              </a:rPr>
              <a:t> tack </a:t>
            </a:r>
            <a:r>
              <a:rPr lang="en-GB" sz="1200" b="0" i="0" u="none" strike="noStrike" kern="1200" err="1">
                <a:solidFill>
                  <a:schemeClr val="tx1"/>
                </a:solidFill>
                <a:effectLst/>
                <a:latin typeface="+mn-lt"/>
                <a:ea typeface="+mn-ea"/>
                <a:cs typeface="+mn-cs"/>
              </a:rPr>
              <a:t>vare</a:t>
            </a:r>
            <a:r>
              <a:rPr lang="en-GB" sz="1200" b="0" i="0" u="none" strike="noStrike" kern="1200">
                <a:solidFill>
                  <a:schemeClr val="tx1"/>
                </a:solidFill>
                <a:effectLst/>
                <a:latin typeface="+mn-lt"/>
                <a:ea typeface="+mn-ea"/>
                <a:cs typeface="+mn-cs"/>
              </a:rPr>
              <a:t> git.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förekommer</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tjänster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bitbucket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gitlab</a:t>
            </a:r>
            <a:r>
              <a:rPr lang="en-GB" sz="1200" b="0" i="0" u="none" strike="noStrike" kern="1200">
                <a:solidFill>
                  <a:schemeClr val="tx1"/>
                </a:solidFill>
                <a:effectLst/>
                <a:latin typeface="+mn-lt"/>
                <a:ea typeface="+mn-ea"/>
                <a:cs typeface="+mn-cs"/>
              </a:rPr>
              <a:t>.</a:t>
            </a:r>
          </a:p>
          <a:p>
            <a:pPr rtl="0" fontAlgn="base"/>
            <a:endParaRPr lang="en-GB" sz="1200" b="0" i="0" u="none" strike="noStrike" kern="1200">
              <a:solidFill>
                <a:schemeClr val="tx1"/>
              </a:solidFill>
              <a:effectLst/>
              <a:latin typeface="+mn-lt"/>
              <a:ea typeface="+mn-ea"/>
              <a:cs typeface="+mn-cs"/>
            </a:endParaRPr>
          </a:p>
          <a:p>
            <a:pPr rtl="0" fontAlgn="base"/>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våra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arbetsplatser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använder</a:t>
            </a:r>
            <a:r>
              <a:rPr lang="en-GB" sz="1200" b="0" i="0" u="none" strike="noStrike" kern="1200">
                <a:solidFill>
                  <a:schemeClr val="tx1"/>
                </a:solidFill>
                <a:effectLst/>
                <a:latin typeface="+mn-lt"/>
                <a:ea typeface="+mn-ea"/>
                <a:cs typeface="+mn-cs"/>
              </a:rPr>
              <a:t> vi git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hantera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ändringar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över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tid</a:t>
            </a:r>
            <a:r>
              <a:rPr lang="en-GB" sz="1200" b="0" i="0" u="none" strike="noStrike" kern="1200">
                <a:solidFill>
                  <a:schemeClr val="tx1"/>
                </a:solidFill>
                <a:effectLst/>
                <a:latin typeface="+mn-lt"/>
                <a:ea typeface="+mn-ea"/>
                <a:cs typeface="+mn-cs"/>
              </a:rPr>
              <a:t>.</a:t>
            </a:r>
          </a:p>
          <a:p>
            <a:pPr rtl="0" fontAlgn="base"/>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spara</a:t>
            </a:r>
            <a:r>
              <a:rPr lang="en-GB" sz="1200" b="0" i="0" u="none" strike="noStrike" kern="1200">
                <a:solidFill>
                  <a:schemeClr val="tx1"/>
                </a:solidFill>
                <a:effectLst/>
                <a:latin typeface="+mn-lt"/>
                <a:ea typeface="+mn-ea"/>
                <a:cs typeface="+mn-cs"/>
              </a:rPr>
              <a:t> all </a:t>
            </a:r>
            <a:r>
              <a:rPr lang="en-GB" sz="1200" b="0" i="0" u="none" strike="noStrike" kern="1200" err="1">
                <a:solidFill>
                  <a:schemeClr val="tx1"/>
                </a:solidFill>
                <a:effectLst/>
                <a:latin typeface="+mn-lt"/>
                <a:ea typeface="+mn-ea"/>
                <a:cs typeface="+mn-cs"/>
              </a:rPr>
              <a:t>historik</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alla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ändringar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som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gjorts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vi </a:t>
            </a:r>
            <a:r>
              <a:rPr lang="en-GB" sz="1200" b="0" i="0" u="none" strike="noStrike" kern="1200" err="1">
                <a:solidFill>
                  <a:schemeClr val="tx1"/>
                </a:solidFill>
                <a:effectLst/>
                <a:latin typeface="+mn-lt"/>
                <a:ea typeface="+mn-ea"/>
                <a:cs typeface="+mn-cs"/>
              </a:rPr>
              <a:t>på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enkelt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sätt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identifiera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misstag</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lätt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kunna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hantera</a:t>
            </a:r>
            <a:r>
              <a:rPr lang="en-GB" sz="1200" b="0" i="0" u="none" strike="noStrike" kern="1200">
                <a:solidFill>
                  <a:schemeClr val="tx1"/>
                </a:solidFill>
                <a:effectLst/>
                <a:latin typeface="+mn-lt"/>
                <a:ea typeface="+mn-ea"/>
                <a:cs typeface="+mn-cs"/>
              </a:rPr>
              <a:t> det</a:t>
            </a:r>
          </a:p>
          <a:p>
            <a:pPr rtl="0" fontAlgn="base"/>
            <a:r>
              <a:rPr lang="en-GB" sz="1200" b="0" i="0" u="none" strike="noStrike" kern="1200">
                <a:solidFill>
                  <a:schemeClr val="tx1"/>
                </a:solidFill>
                <a:effectLst/>
                <a:latin typeface="+mn-lt"/>
                <a:ea typeface="+mn-ea"/>
                <a:cs typeface="+mn-cs"/>
              </a:rPr>
              <a:t>.</a:t>
            </a:r>
          </a:p>
          <a:p>
            <a:pPr rtl="0" fontAlgn="base"/>
            <a:r>
              <a:rPr lang="en-GB" sz="1200" b="0" i="0" u="none" strike="noStrike" kern="1200">
                <a:solidFill>
                  <a:schemeClr val="tx1"/>
                </a:solidFill>
                <a:effectLst/>
                <a:latin typeface="+mn-lt"/>
                <a:ea typeface="+mn-ea"/>
                <a:cs typeface="+mn-cs"/>
              </a:rPr>
              <a:t>Men </a:t>
            </a:r>
            <a:r>
              <a:rPr lang="en-GB" sz="1200" b="0" i="0" u="none" strike="noStrike" kern="1200" err="1">
                <a:solidFill>
                  <a:schemeClr val="tx1"/>
                </a:solidFill>
                <a:effectLst/>
                <a:latin typeface="+mn-lt"/>
                <a:ea typeface="+mn-ea"/>
                <a:cs typeface="+mn-cs"/>
              </a:rPr>
              <a:t>även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för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det </a:t>
            </a:r>
            <a:r>
              <a:rPr lang="en-GB" sz="1200" b="0" i="0" u="none" strike="noStrike" kern="1200" err="1">
                <a:solidFill>
                  <a:schemeClr val="tx1"/>
                </a:solidFill>
                <a:effectLst/>
                <a:latin typeface="+mn-lt"/>
                <a:ea typeface="+mn-ea"/>
                <a:cs typeface="+mn-cs"/>
              </a:rPr>
              <a:t>hjälper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oss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också</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att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samarbeta</a:t>
            </a:r>
            <a:r>
              <a:rPr lang="en-GB" sz="1200" b="0" i="0" u="none" strike="noStrike" kern="1200">
                <a:solidFill>
                  <a:schemeClr val="tx1"/>
                </a:solidFill>
                <a:effectLst/>
                <a:latin typeface="+mn-lt"/>
                <a:ea typeface="+mn-ea"/>
                <a:cs typeface="+mn-cs"/>
              </a:rPr>
              <a:t> med </a:t>
            </a:r>
            <a:r>
              <a:rPr lang="en-GB" sz="1200" b="0" i="0" u="none" strike="noStrike" kern="1200" err="1">
                <a:solidFill>
                  <a:schemeClr val="tx1"/>
                </a:solidFill>
                <a:effectLst/>
                <a:latin typeface="+mn-lt"/>
                <a:ea typeface="+mn-ea"/>
                <a:cs typeface="+mn-cs"/>
              </a:rPr>
              <a:t>andra</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utvecklare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mycket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enklare</a:t>
            </a:r>
            <a:endParaRPr lang="en-GB" sz="1200" b="0" i="0" u="none" strike="noStrike" kern="1200">
              <a:solidFill>
                <a:schemeClr val="tx1"/>
              </a:solidFill>
              <a:effectLst/>
              <a:latin typeface="+mn-lt"/>
              <a:ea typeface="+mn-ea"/>
              <a:cs typeface="+mn-cs"/>
            </a:endParaRPr>
          </a:p>
          <a:p>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8</a:t>
            </a:fld>
            <a:endParaRPr lang="sv-SE"/>
          </a:p>
        </p:txBody>
      </p:sp>
    </p:spTree>
    <p:extLst>
      <p:ext uri="{BB962C8B-B14F-4D97-AF65-F5344CB8AC3E}">
        <p14:creationId xmlns:p14="http://schemas.microsoft.com/office/powerpoint/2010/main" val="2865510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err="1"/>
              <a:t>Här</a:t>
            </a:r>
            <a:r>
              <a:rPr lang="en-GB"/>
              <a:t> </a:t>
            </a:r>
            <a:r>
              <a:rPr lang="en-GB" err="1"/>
              <a:t>är</a:t>
            </a:r>
            <a:r>
              <a:rPr lang="en-GB"/>
              <a:t> </a:t>
            </a:r>
            <a:r>
              <a:rPr lang="en-GB" err="1"/>
              <a:t>en</a:t>
            </a:r>
            <a:r>
              <a:rPr lang="en-GB"/>
              <a:t> </a:t>
            </a:r>
            <a:r>
              <a:rPr lang="en-GB" err="1"/>
              <a:t>liten</a:t>
            </a:r>
            <a:r>
              <a:rPr lang="en-GB"/>
              <a:t> </a:t>
            </a:r>
            <a:r>
              <a:rPr lang="en-GB" err="1"/>
              <a:t>rolig</a:t>
            </a:r>
            <a:r>
              <a:rPr lang="en-GB"/>
              <a:t> </a:t>
            </a:r>
            <a:r>
              <a:rPr lang="en-GB" err="1"/>
              <a:t>bild</a:t>
            </a:r>
            <a:r>
              <a:rPr lang="en-GB"/>
              <a:t> </a:t>
            </a:r>
            <a:r>
              <a:rPr lang="en-GB" err="1"/>
              <a:t>på</a:t>
            </a:r>
            <a:r>
              <a:rPr lang="en-GB"/>
              <a:t> </a:t>
            </a:r>
            <a:r>
              <a:rPr lang="en-GB" err="1"/>
              <a:t>trenden</a:t>
            </a:r>
            <a:r>
              <a:rPr lang="en-GB"/>
              <a:t>, </a:t>
            </a:r>
            <a:r>
              <a:rPr lang="en-GB" err="1"/>
              <a:t>tiden</a:t>
            </a:r>
            <a:r>
              <a:rPr lang="en-GB"/>
              <a:t> </a:t>
            </a:r>
            <a:r>
              <a:rPr lang="en-GB" err="1"/>
              <a:t>då</a:t>
            </a:r>
            <a:r>
              <a:rPr lang="en-GB"/>
              <a:t> git </a:t>
            </a:r>
            <a:r>
              <a:rPr lang="en-GB" err="1"/>
              <a:t>började</a:t>
            </a:r>
            <a:r>
              <a:rPr lang="en-GB"/>
              <a:t> </a:t>
            </a:r>
            <a:r>
              <a:rPr lang="en-GB" err="1"/>
              <a:t>komma</a:t>
            </a:r>
            <a:r>
              <a:rPr lang="en-GB"/>
              <a:t> </a:t>
            </a:r>
            <a:r>
              <a:rPr lang="en-GB" err="1"/>
              <a:t>igång</a:t>
            </a:r>
            <a:r>
              <a:rPr lang="en-GB"/>
              <a:t> </a:t>
            </a:r>
            <a:r>
              <a:rPr lang="en-GB" err="1"/>
              <a:t>så</a:t>
            </a:r>
            <a:r>
              <a:rPr lang="en-GB"/>
              <a:t> var SVN, subversion </a:t>
            </a:r>
            <a:r>
              <a:rPr lang="en-GB" err="1"/>
              <a:t>en</a:t>
            </a:r>
            <a:r>
              <a:rPr lang="en-GB"/>
              <a:t> </a:t>
            </a:r>
            <a:r>
              <a:rPr lang="en-GB" err="1"/>
              <a:t>av</a:t>
            </a:r>
            <a:r>
              <a:rPr lang="en-GB"/>
              <a:t> de </a:t>
            </a:r>
            <a:r>
              <a:rPr lang="en-GB" err="1"/>
              <a:t>som</a:t>
            </a:r>
            <a:r>
              <a:rPr lang="en-GB"/>
              <a:t> </a:t>
            </a:r>
            <a:r>
              <a:rPr lang="en-GB" err="1"/>
              <a:t>användes</a:t>
            </a:r>
            <a:r>
              <a:rPr lang="en-GB"/>
              <a:t> </a:t>
            </a:r>
            <a:r>
              <a:rPr lang="en-GB" err="1"/>
              <a:t>mest</a:t>
            </a:r>
            <a:endParaRPr lang="en-GB"/>
          </a:p>
          <a:p>
            <a:endParaRPr lang="en-GB"/>
          </a:p>
          <a:p>
            <a:r>
              <a:rPr lang="en-GB" err="1"/>
              <a:t>Här</a:t>
            </a:r>
            <a:r>
              <a:rPr lang="en-GB"/>
              <a:t> ser man </a:t>
            </a:r>
            <a:r>
              <a:rPr lang="en-GB" err="1"/>
              <a:t>en</a:t>
            </a:r>
            <a:r>
              <a:rPr lang="en-GB"/>
              <a:t> </a:t>
            </a:r>
            <a:r>
              <a:rPr lang="en-GB" err="1"/>
              <a:t>tydlig</a:t>
            </a:r>
            <a:r>
              <a:rPr lang="en-GB"/>
              <a:t> trend </a:t>
            </a:r>
            <a:r>
              <a:rPr lang="en-GB" err="1"/>
              <a:t>på</a:t>
            </a:r>
            <a:r>
              <a:rPr lang="en-GB"/>
              <a:t> </a:t>
            </a:r>
            <a:r>
              <a:rPr lang="en-GB" err="1"/>
              <a:t>vad</a:t>
            </a:r>
            <a:r>
              <a:rPr lang="en-GB"/>
              <a:t> </a:t>
            </a:r>
            <a:r>
              <a:rPr lang="en-GB" err="1"/>
              <a:t>som</a:t>
            </a:r>
            <a:r>
              <a:rPr lang="en-GB"/>
              <a:t> </a:t>
            </a:r>
            <a:r>
              <a:rPr lang="en-GB" err="1"/>
              <a:t>är</a:t>
            </a:r>
            <a:r>
              <a:rPr lang="en-GB"/>
              <a:t> </a:t>
            </a:r>
            <a:r>
              <a:rPr lang="en-GB" err="1"/>
              <a:t>standarded</a:t>
            </a:r>
            <a:r>
              <a:rPr lang="en-GB"/>
              <a:t> </a:t>
            </a:r>
            <a:r>
              <a:rPr lang="en-GB" err="1"/>
              <a:t>idag</a:t>
            </a:r>
            <a:r>
              <a:rPr lang="en-GB"/>
              <a:t> </a:t>
            </a:r>
            <a:r>
              <a:rPr lang="en-GB" err="1"/>
              <a:t>och</a:t>
            </a:r>
            <a:r>
              <a:rPr lang="en-GB"/>
              <a:t> vi </a:t>
            </a:r>
            <a:r>
              <a:rPr lang="en-GB" err="1"/>
              <a:t>tror</a:t>
            </a:r>
            <a:r>
              <a:rPr lang="en-GB"/>
              <a:t> </a:t>
            </a:r>
            <a:r>
              <a:rPr lang="en-GB" err="1"/>
              <a:t>att</a:t>
            </a:r>
            <a:r>
              <a:rPr lang="en-GB"/>
              <a:t> det </a:t>
            </a:r>
            <a:r>
              <a:rPr lang="en-GB" err="1"/>
              <a:t>kommer</a:t>
            </a:r>
            <a:r>
              <a:rPr lang="en-GB"/>
              <a:t> </a:t>
            </a:r>
            <a:r>
              <a:rPr lang="en-GB" err="1"/>
              <a:t>fortsätta</a:t>
            </a:r>
            <a:r>
              <a:rPr lang="en-GB"/>
              <a:t> </a:t>
            </a:r>
            <a:r>
              <a:rPr lang="en-GB" err="1"/>
              <a:t>vara</a:t>
            </a:r>
            <a:r>
              <a:rPr lang="en-GB"/>
              <a:t> </a:t>
            </a:r>
            <a:r>
              <a:rPr lang="en-GB" err="1"/>
              <a:t>så</a:t>
            </a:r>
            <a:r>
              <a:rPr lang="en-GB"/>
              <a:t> </a:t>
            </a:r>
            <a:r>
              <a:rPr lang="en-GB" err="1"/>
              <a:t>ett</a:t>
            </a:r>
            <a:r>
              <a:rPr lang="en-GB"/>
              <a:t> bra tag till</a:t>
            </a:r>
          </a:p>
          <a:p>
            <a:endParaRPr lang="en-GB"/>
          </a:p>
          <a:p>
            <a:r>
              <a:rPr lang="en-GB" err="1"/>
              <a:t>Speciellt</a:t>
            </a:r>
            <a:r>
              <a:rPr lang="en-GB"/>
              <a:t> </a:t>
            </a:r>
            <a:r>
              <a:rPr lang="en-GB" err="1"/>
              <a:t>tanke</a:t>
            </a:r>
            <a:r>
              <a:rPr lang="en-GB"/>
              <a:t> </a:t>
            </a:r>
            <a:r>
              <a:rPr lang="en-GB" err="1"/>
              <a:t>på</a:t>
            </a:r>
            <a:r>
              <a:rPr lang="en-GB"/>
              <a:t> </a:t>
            </a:r>
            <a:r>
              <a:rPr lang="en-GB" err="1"/>
              <a:t>att</a:t>
            </a:r>
            <a:r>
              <a:rPr lang="en-GB"/>
              <a:t> </a:t>
            </a:r>
            <a:r>
              <a:rPr lang="en-GB" err="1"/>
              <a:t>dom</a:t>
            </a:r>
            <a:r>
              <a:rPr lang="en-GB"/>
              <a:t> </a:t>
            </a:r>
            <a:r>
              <a:rPr lang="en-GB" err="1"/>
              <a:t>flesta</a:t>
            </a:r>
            <a:r>
              <a:rPr lang="en-GB"/>
              <a:t> </a:t>
            </a:r>
            <a:r>
              <a:rPr lang="en-GB" err="1"/>
              <a:t>bolagen</a:t>
            </a:r>
            <a:r>
              <a:rPr lang="en-GB"/>
              <a:t> </a:t>
            </a:r>
            <a:r>
              <a:rPr lang="en-GB" err="1"/>
              <a:t>använder</a:t>
            </a:r>
            <a:r>
              <a:rPr lang="en-GB"/>
              <a:t> sig </a:t>
            </a:r>
            <a:r>
              <a:rPr lang="en-GB" err="1"/>
              <a:t>av</a:t>
            </a:r>
            <a:r>
              <a:rPr lang="en-GB"/>
              <a:t> git</a:t>
            </a:r>
            <a:br>
              <a:rPr lang="en-GB"/>
            </a:br>
            <a:endParaRPr lang="en-SE"/>
          </a:p>
        </p:txBody>
      </p:sp>
      <p:sp>
        <p:nvSpPr>
          <p:cNvPr id="4" name="Slide Number Placeholder 3"/>
          <p:cNvSpPr>
            <a:spLocks noGrp="1"/>
          </p:cNvSpPr>
          <p:nvPr>
            <p:ph type="sldNum" sz="quarter" idx="5"/>
          </p:nvPr>
        </p:nvSpPr>
        <p:spPr/>
        <p:txBody>
          <a:bodyPr/>
          <a:lstStyle/>
          <a:p>
            <a:fld id="{BC58A226-8BCB-D848-AF9C-E8FB4F3A389A}" type="slidenum">
              <a:rPr lang="sv-SE" smtClean="0"/>
              <a:t>9</a:t>
            </a:fld>
            <a:endParaRPr lang="sv-SE"/>
          </a:p>
        </p:txBody>
      </p:sp>
    </p:spTree>
    <p:extLst>
      <p:ext uri="{BB962C8B-B14F-4D97-AF65-F5344CB8AC3E}">
        <p14:creationId xmlns:p14="http://schemas.microsoft.com/office/powerpoint/2010/main" val="1667772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bg>
      <p:bgPr>
        <a:solidFill>
          <a:schemeClr val="bg2"/>
        </a:solidFill>
        <a:effectLst/>
      </p:bgPr>
    </p:bg>
    <p:spTree>
      <p:nvGrpSpPr>
        <p:cNvPr id="1" name=""/>
        <p:cNvGrpSpPr/>
        <p:nvPr/>
      </p:nvGrpSpPr>
      <p:grpSpPr>
        <a:xfrm>
          <a:off x="0" y="0"/>
          <a:ext cx="0" cy="0"/>
          <a:chOff x="0" y="0"/>
          <a:chExt cx="0" cy="0"/>
        </a:xfrm>
      </p:grpSpPr>
      <p:grpSp>
        <p:nvGrpSpPr>
          <p:cNvPr id="6" name="Grupp 5">
            <a:extLst>
              <a:ext uri="{FF2B5EF4-FFF2-40B4-BE49-F238E27FC236}">
                <a16:creationId xmlns:a16="http://schemas.microsoft.com/office/drawing/2014/main" id="{A460283D-8ECC-DC45-9383-51E0C6F685FD}"/>
              </a:ext>
            </a:extLst>
          </p:cNvPr>
          <p:cNvGrpSpPr>
            <a:grpSpLocks noChangeAspect="1"/>
          </p:cNvGrpSpPr>
          <p:nvPr userDrawn="1"/>
        </p:nvGrpSpPr>
        <p:grpSpPr>
          <a:xfrm>
            <a:off x="-2795742" y="1267355"/>
            <a:ext cx="8639483" cy="5220000"/>
            <a:chOff x="1967279" y="839111"/>
            <a:chExt cx="8538192" cy="5160046"/>
          </a:xfrm>
          <a:solidFill>
            <a:schemeClr val="bg1">
              <a:alpha val="50000"/>
            </a:schemeClr>
          </a:solidFill>
        </p:grpSpPr>
        <p:sp>
          <p:nvSpPr>
            <p:cNvPr id="7" name="Ring 4">
              <a:extLst>
                <a:ext uri="{FF2B5EF4-FFF2-40B4-BE49-F238E27FC236}">
                  <a16:creationId xmlns:a16="http://schemas.microsoft.com/office/drawing/2014/main" id="{885CA883-EA9C-A04A-80F2-B02EB0D6269F}"/>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9" name="Ellips 8">
              <a:extLst>
                <a:ext uri="{FF2B5EF4-FFF2-40B4-BE49-F238E27FC236}">
                  <a16:creationId xmlns:a16="http://schemas.microsoft.com/office/drawing/2014/main" id="{49280B4D-2071-B342-883C-0B83EA1FE978}"/>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3666746" y="3414016"/>
            <a:ext cx="7577519" cy="806649"/>
          </a:xfrm>
        </p:spPr>
        <p:txBody>
          <a:bodyPr/>
          <a:lstStyle>
            <a:lvl1pPr marL="0" indent="0" algn="l">
              <a:buNone/>
              <a:defRPr sz="18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3666746" y="832866"/>
            <a:ext cx="7577519" cy="2387600"/>
          </a:xfrm>
        </p:spPr>
        <p:txBody>
          <a:bodyPr anchor="b">
            <a:normAutofit/>
          </a:bodyPr>
          <a:lstStyle>
            <a:lvl1pPr algn="l">
              <a:defRPr sz="4125" baseline="0">
                <a:solidFill>
                  <a:schemeClr val="tx2"/>
                </a:solidFill>
                <a:latin typeface="Roboto Medium" panose="02000000000000000000" pitchFamily="2" charset="0"/>
              </a:defRPr>
            </a:lvl1pPr>
          </a:lstStyle>
          <a:p>
            <a:r>
              <a:rPr lang="sv-SE"/>
              <a:t>Klicka här för att lägga till rubrik</a:t>
            </a:r>
          </a:p>
        </p:txBody>
      </p:sp>
    </p:spTree>
    <p:extLst>
      <p:ext uri="{BB962C8B-B14F-4D97-AF65-F5344CB8AC3E}">
        <p14:creationId xmlns:p14="http://schemas.microsoft.com/office/powerpoint/2010/main" val="3106150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örsättssida">
    <p:bg>
      <p:bgPr>
        <a:solidFill>
          <a:schemeClr val="bg2"/>
        </a:solidFill>
        <a:effectLst/>
      </p:bgPr>
    </p:bg>
    <p:spTree>
      <p:nvGrpSpPr>
        <p:cNvPr id="1" name=""/>
        <p:cNvGrpSpPr/>
        <p:nvPr/>
      </p:nvGrpSpPr>
      <p:grpSpPr>
        <a:xfrm>
          <a:off x="0" y="0"/>
          <a:ext cx="0" cy="0"/>
          <a:chOff x="0" y="0"/>
          <a:chExt cx="0" cy="0"/>
        </a:xfrm>
      </p:grpSpPr>
      <p:pic>
        <p:nvPicPr>
          <p:cNvPr id="5" name="Bildobjekt 7">
            <a:extLst>
              <a:ext uri="{FF2B5EF4-FFF2-40B4-BE49-F238E27FC236}">
                <a16:creationId xmlns:a16="http://schemas.microsoft.com/office/drawing/2014/main" id="{2BE6A008-FE08-EE44-ADEF-8E288DE0D93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549732" y="2492546"/>
            <a:ext cx="5092536" cy="1981395"/>
          </a:xfrm>
          <a:prstGeom prst="rect">
            <a:avLst/>
          </a:prstGeom>
          <a:effectLst>
            <a:reflection endPos="0" dir="5400000" sy="-100000" algn="bl" rotWithShape="0"/>
          </a:effectLst>
        </p:spPr>
      </p:pic>
      <p:pic>
        <p:nvPicPr>
          <p:cNvPr id="3" name="Bildobjekt 7">
            <a:extLst>
              <a:ext uri="{FF2B5EF4-FFF2-40B4-BE49-F238E27FC236}">
                <a16:creationId xmlns:a16="http://schemas.microsoft.com/office/drawing/2014/main" id="{C27166B3-D46D-F04E-A0B6-197250445C16}"/>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3549732" y="2492546"/>
            <a:ext cx="5092536" cy="1981395"/>
          </a:xfrm>
          <a:prstGeom prst="rect">
            <a:avLst/>
          </a:prstGeom>
          <a:effectLst>
            <a:reflection endPos="0" dir="5400000" sy="-100000" algn="bl" rotWithShape="0"/>
          </a:effectLst>
        </p:spPr>
      </p:pic>
    </p:spTree>
    <p:extLst>
      <p:ext uri="{BB962C8B-B14F-4D97-AF65-F5344CB8AC3E}">
        <p14:creationId xmlns:p14="http://schemas.microsoft.com/office/powerpoint/2010/main" val="471469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ort O.">
    <p:bg>
      <p:bgPr>
        <a:solidFill>
          <a:schemeClr val="bg2"/>
        </a:solidFill>
        <a:effectLst/>
      </p:bgPr>
    </p:bg>
    <p:spTree>
      <p:nvGrpSpPr>
        <p:cNvPr id="1" name=""/>
        <p:cNvGrpSpPr/>
        <p:nvPr/>
      </p:nvGrpSpPr>
      <p:grpSpPr>
        <a:xfrm>
          <a:off x="0" y="0"/>
          <a:ext cx="0" cy="0"/>
          <a:chOff x="0" y="0"/>
          <a:chExt cx="0" cy="0"/>
        </a:xfrm>
      </p:grpSpPr>
      <p:grpSp>
        <p:nvGrpSpPr>
          <p:cNvPr id="3" name="Grupp 2">
            <a:extLst>
              <a:ext uri="{FF2B5EF4-FFF2-40B4-BE49-F238E27FC236}">
                <a16:creationId xmlns:a16="http://schemas.microsoft.com/office/drawing/2014/main" id="{44172685-0DB1-D64B-9F9A-89CA1BA9B7C4}"/>
              </a:ext>
            </a:extLst>
          </p:cNvPr>
          <p:cNvGrpSpPr>
            <a:grpSpLocks noChangeAspect="1"/>
          </p:cNvGrpSpPr>
          <p:nvPr userDrawn="1"/>
        </p:nvGrpSpPr>
        <p:grpSpPr>
          <a:xfrm>
            <a:off x="1435911" y="636814"/>
            <a:ext cx="9320179" cy="5631278"/>
            <a:chOff x="1967279" y="839111"/>
            <a:chExt cx="8538192" cy="5160046"/>
          </a:xfrm>
          <a:solidFill>
            <a:schemeClr val="bg1">
              <a:alpha val="50000"/>
            </a:schemeClr>
          </a:solidFill>
        </p:grpSpPr>
        <p:sp>
          <p:nvSpPr>
            <p:cNvPr id="5" name="Ring 4">
              <a:extLst>
                <a:ext uri="{FF2B5EF4-FFF2-40B4-BE49-F238E27FC236}">
                  <a16:creationId xmlns:a16="http://schemas.microsoft.com/office/drawing/2014/main" id="{8BE88889-7587-234C-9098-022C2DA41107}"/>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6" name="Ellips 5">
              <a:extLst>
                <a:ext uri="{FF2B5EF4-FFF2-40B4-BE49-F238E27FC236}">
                  <a16:creationId xmlns:a16="http://schemas.microsoft.com/office/drawing/2014/main" id="{D61AF83A-C678-7943-87C9-0551A30E6C0E}"/>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Tree>
    <p:extLst>
      <p:ext uri="{BB962C8B-B14F-4D97-AF65-F5344CB8AC3E}">
        <p14:creationId xmlns:p14="http://schemas.microsoft.com/office/powerpoint/2010/main" val="1787592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tfallande bild">
    <p:bg>
      <p:bgPr>
        <a:solidFill>
          <a:schemeClr val="bg2"/>
        </a:solidFill>
        <a:effectLst/>
      </p:bgPr>
    </p:bg>
    <p:spTree>
      <p:nvGrpSpPr>
        <p:cNvPr id="1" name=""/>
        <p:cNvGrpSpPr/>
        <p:nvPr/>
      </p:nvGrpSpPr>
      <p:grpSpPr>
        <a:xfrm>
          <a:off x="0" y="0"/>
          <a:ext cx="0" cy="0"/>
          <a:chOff x="0" y="0"/>
          <a:chExt cx="0" cy="0"/>
        </a:xfrm>
      </p:grpSpPr>
      <p:sp>
        <p:nvSpPr>
          <p:cNvPr id="10" name="Platshållare för text 2">
            <a:extLst>
              <a:ext uri="{FF2B5EF4-FFF2-40B4-BE49-F238E27FC236}">
                <a16:creationId xmlns:a16="http://schemas.microsoft.com/office/drawing/2014/main" id="{1D6FC96E-3E44-9349-8465-1E0FC2D920AA}"/>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helt utfallande bild med logotyp framför i hörnet, högerklicka istället på bakgrunden i nederkant ”Formatera bakgrund” / Bild eller strukturfyllning / Bildkälla / Infoga</a:t>
            </a:r>
          </a:p>
        </p:txBody>
      </p:sp>
      <p:sp>
        <p:nvSpPr>
          <p:cNvPr id="3" name="Platshållare för bild 2">
            <a:extLst>
              <a:ext uri="{FF2B5EF4-FFF2-40B4-BE49-F238E27FC236}">
                <a16:creationId xmlns:a16="http://schemas.microsoft.com/office/drawing/2014/main" id="{99D82DFB-C51E-284F-8D71-1B9B553A79FF}"/>
              </a:ext>
            </a:extLst>
          </p:cNvPr>
          <p:cNvSpPr>
            <a:spLocks noGrp="1"/>
          </p:cNvSpPr>
          <p:nvPr>
            <p:ph type="pic" sz="quarter" idx="12" hasCustomPrompt="1"/>
          </p:nvPr>
        </p:nvSpPr>
        <p:spPr>
          <a:xfrm>
            <a:off x="0" y="2"/>
            <a:ext cx="12192000" cy="6112933"/>
          </a:xfrm>
        </p:spPr>
        <p:txBody>
          <a:bodyPr>
            <a:normAutofit/>
          </a:bodyPr>
          <a:lstStyle>
            <a:lvl1pPr marL="0" indent="0">
              <a:buFontTx/>
              <a:buNone/>
              <a:defRPr sz="1200"/>
            </a:lvl1pPr>
          </a:lstStyle>
          <a:p>
            <a:r>
              <a:rPr lang="sv-SE"/>
              <a:t>INSTRUKTION: Klicka här för att lägga till en bild. För en helt utfallande bild med logotyp framför i hörnet högerklicka istället på bakgrunden i nederkant ”Formatera bakgrund” / Bild eller strukturfyllning / Bildkälla / Infoga</a:t>
            </a:r>
          </a:p>
        </p:txBody>
      </p:sp>
    </p:spTree>
    <p:extLst>
      <p:ext uri="{BB962C8B-B14F-4D97-AF65-F5344CB8AC3E}">
        <p14:creationId xmlns:p14="http://schemas.microsoft.com/office/powerpoint/2010/main" val="2625539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m">
    <p:bg>
      <p:bgPr>
        <a:solidFill>
          <a:schemeClr val="bg1"/>
        </a:solidFill>
        <a:effectLst/>
      </p:bgPr>
    </p:bg>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1D35A504-8097-414A-A629-EF0AA7E88068}"/>
              </a:ext>
            </a:extLst>
          </p:cNvPr>
          <p:cNvSpPr>
            <a:spLocks noGrp="1"/>
          </p:cNvSpPr>
          <p:nvPr>
            <p:ph sz="quarter" idx="11" hasCustomPrompt="1"/>
          </p:nvPr>
        </p:nvSpPr>
        <p:spPr>
          <a:xfrm>
            <a:off x="0" y="0"/>
            <a:ext cx="12192000" cy="6858000"/>
          </a:xfrm>
        </p:spPr>
        <p:txBody>
          <a:bodyPr/>
          <a:lstStyle/>
          <a:p>
            <a:pPr lvl="0"/>
            <a:r>
              <a:rPr lang="sv-SE"/>
              <a:t>Klicka på ikonen för att lägga till bild</a:t>
            </a:r>
          </a:p>
        </p:txBody>
      </p:sp>
    </p:spTree>
    <p:extLst>
      <p:ext uri="{BB962C8B-B14F-4D97-AF65-F5344CB8AC3E}">
        <p14:creationId xmlns:p14="http://schemas.microsoft.com/office/powerpoint/2010/main" val="162467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Rubrikbild">
    <p:bg>
      <p:bgPr>
        <a:solidFill>
          <a:schemeClr val="accent3"/>
        </a:solidFill>
        <a:effectLst/>
      </p:bgPr>
    </p:bg>
    <p:spTree>
      <p:nvGrpSpPr>
        <p:cNvPr id="1" name=""/>
        <p:cNvGrpSpPr/>
        <p:nvPr/>
      </p:nvGrpSpPr>
      <p:grpSpPr>
        <a:xfrm>
          <a:off x="0" y="0"/>
          <a:ext cx="0" cy="0"/>
          <a:chOff x="0" y="0"/>
          <a:chExt cx="0" cy="0"/>
        </a:xfrm>
      </p:grpSpPr>
      <p:grpSp>
        <p:nvGrpSpPr>
          <p:cNvPr id="10" name="Grupp 9">
            <a:extLst>
              <a:ext uri="{FF2B5EF4-FFF2-40B4-BE49-F238E27FC236}">
                <a16:creationId xmlns:a16="http://schemas.microsoft.com/office/drawing/2014/main" id="{EFCACE07-956B-DE4E-8532-336AFEAE8B44}"/>
              </a:ext>
            </a:extLst>
          </p:cNvPr>
          <p:cNvGrpSpPr>
            <a:grpSpLocks noChangeAspect="1"/>
          </p:cNvGrpSpPr>
          <p:nvPr/>
        </p:nvGrpSpPr>
        <p:grpSpPr>
          <a:xfrm>
            <a:off x="-2795742" y="1267355"/>
            <a:ext cx="8639483" cy="5220000"/>
            <a:chOff x="1967279" y="839111"/>
            <a:chExt cx="8538192" cy="5160046"/>
          </a:xfrm>
          <a:solidFill>
            <a:schemeClr val="bg1">
              <a:alpha val="50000"/>
            </a:schemeClr>
          </a:solidFill>
        </p:grpSpPr>
        <p:sp>
          <p:nvSpPr>
            <p:cNvPr id="11" name="Ring 4">
              <a:extLst>
                <a:ext uri="{FF2B5EF4-FFF2-40B4-BE49-F238E27FC236}">
                  <a16:creationId xmlns:a16="http://schemas.microsoft.com/office/drawing/2014/main" id="{B8E967A4-DADC-3E4A-95B8-DF99089FC0AC}"/>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2" name="Ellips 11">
              <a:extLst>
                <a:ext uri="{FF2B5EF4-FFF2-40B4-BE49-F238E27FC236}">
                  <a16:creationId xmlns:a16="http://schemas.microsoft.com/office/drawing/2014/main" id="{678B354B-7A2F-4E48-BB9C-0F8ACDEF70FD}"/>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5" name="Underrubrik 2">
            <a:extLst>
              <a:ext uri="{FF2B5EF4-FFF2-40B4-BE49-F238E27FC236}">
                <a16:creationId xmlns:a16="http://schemas.microsoft.com/office/drawing/2014/main" id="{BD97D1C1-D36F-8F4F-914B-341344CF9ED8}"/>
              </a:ext>
            </a:extLst>
          </p:cNvPr>
          <p:cNvSpPr>
            <a:spLocks noGrp="1"/>
          </p:cNvSpPr>
          <p:nvPr>
            <p:ph type="subTitle" idx="1" hasCustomPrompt="1"/>
          </p:nvPr>
        </p:nvSpPr>
        <p:spPr>
          <a:xfrm>
            <a:off x="3666746" y="3414016"/>
            <a:ext cx="7577519" cy="806649"/>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sp>
        <p:nvSpPr>
          <p:cNvPr id="16" name="Rubrik 1">
            <a:extLst>
              <a:ext uri="{FF2B5EF4-FFF2-40B4-BE49-F238E27FC236}">
                <a16:creationId xmlns:a16="http://schemas.microsoft.com/office/drawing/2014/main" id="{7B5DA94A-F30D-244C-813C-658E94EBA0B2}"/>
              </a:ext>
            </a:extLst>
          </p:cNvPr>
          <p:cNvSpPr>
            <a:spLocks noGrp="1"/>
          </p:cNvSpPr>
          <p:nvPr>
            <p:ph type="ctrTitle" hasCustomPrompt="1"/>
          </p:nvPr>
        </p:nvSpPr>
        <p:spPr>
          <a:xfrm>
            <a:off x="3666746" y="832866"/>
            <a:ext cx="7577519" cy="2387600"/>
          </a:xfrm>
        </p:spPr>
        <p:txBody>
          <a:bodyPr anchor="b">
            <a:normAutofit/>
          </a:bodyPr>
          <a:lstStyle>
            <a:lvl1pPr algn="l">
              <a:defRPr sz="4125" baseline="0">
                <a:solidFill>
                  <a:schemeClr val="bg1"/>
                </a:solidFill>
                <a:latin typeface="Roboto Medium" panose="02000000000000000000" pitchFamily="2" charset="0"/>
              </a:defRPr>
            </a:lvl1pPr>
          </a:lstStyle>
          <a:p>
            <a:r>
              <a:rPr lang="sv-SE"/>
              <a:t>Klicka här för att lägga till text</a:t>
            </a:r>
          </a:p>
        </p:txBody>
      </p:sp>
    </p:spTree>
    <p:extLst>
      <p:ext uri="{BB962C8B-B14F-4D97-AF65-F5344CB8AC3E}">
        <p14:creationId xmlns:p14="http://schemas.microsoft.com/office/powerpoint/2010/main" val="364722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Rubrikbild">
    <p:bg>
      <p:bgPr>
        <a:solidFill>
          <a:schemeClr val="accent4"/>
        </a:solidFill>
        <a:effectLst/>
      </p:bgPr>
    </p:bg>
    <p:spTree>
      <p:nvGrpSpPr>
        <p:cNvPr id="1" name=""/>
        <p:cNvGrpSpPr/>
        <p:nvPr/>
      </p:nvGrpSpPr>
      <p:grpSpPr>
        <a:xfrm>
          <a:off x="0" y="0"/>
          <a:ext cx="0" cy="0"/>
          <a:chOff x="0" y="0"/>
          <a:chExt cx="0" cy="0"/>
        </a:xfrm>
      </p:grpSpPr>
      <p:grpSp>
        <p:nvGrpSpPr>
          <p:cNvPr id="6" name="Grupp 5">
            <a:extLst>
              <a:ext uri="{FF2B5EF4-FFF2-40B4-BE49-F238E27FC236}">
                <a16:creationId xmlns:a16="http://schemas.microsoft.com/office/drawing/2014/main" id="{82BC053C-D500-6E4E-946E-BAFA77ABE382}"/>
              </a:ext>
            </a:extLst>
          </p:cNvPr>
          <p:cNvGrpSpPr>
            <a:grpSpLocks noChangeAspect="1"/>
          </p:cNvGrpSpPr>
          <p:nvPr/>
        </p:nvGrpSpPr>
        <p:grpSpPr>
          <a:xfrm>
            <a:off x="-2795742" y="1267355"/>
            <a:ext cx="8639483" cy="5220000"/>
            <a:chOff x="1967279" y="839111"/>
            <a:chExt cx="8538192" cy="5160046"/>
          </a:xfrm>
          <a:solidFill>
            <a:schemeClr val="bg1">
              <a:alpha val="50000"/>
            </a:schemeClr>
          </a:solidFill>
        </p:grpSpPr>
        <p:sp>
          <p:nvSpPr>
            <p:cNvPr id="7" name="Ring 4">
              <a:extLst>
                <a:ext uri="{FF2B5EF4-FFF2-40B4-BE49-F238E27FC236}">
                  <a16:creationId xmlns:a16="http://schemas.microsoft.com/office/drawing/2014/main" id="{5891384B-1A12-6B4F-B1FA-E0D1984E3186}"/>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9" name="Ellips 8">
              <a:extLst>
                <a:ext uri="{FF2B5EF4-FFF2-40B4-BE49-F238E27FC236}">
                  <a16:creationId xmlns:a16="http://schemas.microsoft.com/office/drawing/2014/main" id="{2F19A5B1-0E9C-9149-9934-65AF9D755C3E}"/>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3" name="Underrubrik 2">
            <a:extLst>
              <a:ext uri="{FF2B5EF4-FFF2-40B4-BE49-F238E27FC236}">
                <a16:creationId xmlns:a16="http://schemas.microsoft.com/office/drawing/2014/main" id="{113B8F87-E64E-D64E-8C9E-629038CB9356}"/>
              </a:ext>
            </a:extLst>
          </p:cNvPr>
          <p:cNvSpPr>
            <a:spLocks noGrp="1"/>
          </p:cNvSpPr>
          <p:nvPr>
            <p:ph type="subTitle" idx="1" hasCustomPrompt="1"/>
          </p:nvPr>
        </p:nvSpPr>
        <p:spPr>
          <a:xfrm>
            <a:off x="3666746" y="3414016"/>
            <a:ext cx="7577519" cy="806649"/>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sp>
        <p:nvSpPr>
          <p:cNvPr id="14" name="Rubrik 1">
            <a:extLst>
              <a:ext uri="{FF2B5EF4-FFF2-40B4-BE49-F238E27FC236}">
                <a16:creationId xmlns:a16="http://schemas.microsoft.com/office/drawing/2014/main" id="{15355E33-7494-8C4D-A71A-E2AD03A563E2}"/>
              </a:ext>
            </a:extLst>
          </p:cNvPr>
          <p:cNvSpPr>
            <a:spLocks noGrp="1"/>
          </p:cNvSpPr>
          <p:nvPr>
            <p:ph type="ctrTitle" hasCustomPrompt="1"/>
          </p:nvPr>
        </p:nvSpPr>
        <p:spPr>
          <a:xfrm>
            <a:off x="3666746" y="832866"/>
            <a:ext cx="7577519" cy="2387600"/>
          </a:xfrm>
        </p:spPr>
        <p:txBody>
          <a:bodyPr anchor="b">
            <a:normAutofit/>
          </a:bodyPr>
          <a:lstStyle>
            <a:lvl1pPr algn="l">
              <a:defRPr sz="4125" baseline="0">
                <a:solidFill>
                  <a:schemeClr val="bg1"/>
                </a:solidFill>
                <a:latin typeface="Roboto Medium" panose="02000000000000000000" pitchFamily="2" charset="0"/>
              </a:defRPr>
            </a:lvl1pPr>
          </a:lstStyle>
          <a:p>
            <a:r>
              <a:rPr lang="sv-SE"/>
              <a:t>Klicka här för att lägga till text</a:t>
            </a:r>
          </a:p>
        </p:txBody>
      </p:sp>
    </p:spTree>
    <p:extLst>
      <p:ext uri="{BB962C8B-B14F-4D97-AF65-F5344CB8AC3E}">
        <p14:creationId xmlns:p14="http://schemas.microsoft.com/office/powerpoint/2010/main" val="3055244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Rubrikbild">
    <p:bg>
      <p:bgPr>
        <a:solidFill>
          <a:schemeClr val="tx2"/>
        </a:solidFill>
        <a:effectLst/>
      </p:bgPr>
    </p:bg>
    <p:spTree>
      <p:nvGrpSpPr>
        <p:cNvPr id="1" name=""/>
        <p:cNvGrpSpPr/>
        <p:nvPr/>
      </p:nvGrpSpPr>
      <p:grpSpPr>
        <a:xfrm>
          <a:off x="0" y="0"/>
          <a:ext cx="0" cy="0"/>
          <a:chOff x="0" y="0"/>
          <a:chExt cx="0" cy="0"/>
        </a:xfrm>
      </p:grpSpPr>
      <p:grpSp>
        <p:nvGrpSpPr>
          <p:cNvPr id="6" name="Grupp 5">
            <a:extLst>
              <a:ext uri="{FF2B5EF4-FFF2-40B4-BE49-F238E27FC236}">
                <a16:creationId xmlns:a16="http://schemas.microsoft.com/office/drawing/2014/main" id="{5302F078-BE45-3145-B850-5BC13A9F6C63}"/>
              </a:ext>
            </a:extLst>
          </p:cNvPr>
          <p:cNvGrpSpPr>
            <a:grpSpLocks noChangeAspect="1"/>
          </p:cNvGrpSpPr>
          <p:nvPr/>
        </p:nvGrpSpPr>
        <p:grpSpPr>
          <a:xfrm>
            <a:off x="-2795742" y="1267355"/>
            <a:ext cx="8639483" cy="5220000"/>
            <a:chOff x="1967279" y="839111"/>
            <a:chExt cx="8538192" cy="5160046"/>
          </a:xfrm>
          <a:solidFill>
            <a:schemeClr val="bg1">
              <a:alpha val="50000"/>
            </a:schemeClr>
          </a:solidFill>
        </p:grpSpPr>
        <p:sp>
          <p:nvSpPr>
            <p:cNvPr id="7" name="Ring 4">
              <a:extLst>
                <a:ext uri="{FF2B5EF4-FFF2-40B4-BE49-F238E27FC236}">
                  <a16:creationId xmlns:a16="http://schemas.microsoft.com/office/drawing/2014/main" id="{40E5CA66-D517-A948-87E3-73DFBB808A23}"/>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9" name="Ellips 8">
              <a:extLst>
                <a:ext uri="{FF2B5EF4-FFF2-40B4-BE49-F238E27FC236}">
                  <a16:creationId xmlns:a16="http://schemas.microsoft.com/office/drawing/2014/main" id="{D20F5BB2-19D2-2049-9339-942F04AF0CED}"/>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3" name="Underrubrik 2">
            <a:extLst>
              <a:ext uri="{FF2B5EF4-FFF2-40B4-BE49-F238E27FC236}">
                <a16:creationId xmlns:a16="http://schemas.microsoft.com/office/drawing/2014/main" id="{A75EC33D-1C3E-3549-B0A7-097B3FAD36AA}"/>
              </a:ext>
            </a:extLst>
          </p:cNvPr>
          <p:cNvSpPr>
            <a:spLocks noGrp="1"/>
          </p:cNvSpPr>
          <p:nvPr>
            <p:ph type="subTitle" idx="1" hasCustomPrompt="1"/>
          </p:nvPr>
        </p:nvSpPr>
        <p:spPr>
          <a:xfrm>
            <a:off x="3666746" y="3414016"/>
            <a:ext cx="7577519" cy="806649"/>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sp>
        <p:nvSpPr>
          <p:cNvPr id="14" name="Rubrik 1">
            <a:extLst>
              <a:ext uri="{FF2B5EF4-FFF2-40B4-BE49-F238E27FC236}">
                <a16:creationId xmlns:a16="http://schemas.microsoft.com/office/drawing/2014/main" id="{496D2246-8399-B14F-A1B8-831C68338C9B}"/>
              </a:ext>
            </a:extLst>
          </p:cNvPr>
          <p:cNvSpPr>
            <a:spLocks noGrp="1"/>
          </p:cNvSpPr>
          <p:nvPr>
            <p:ph type="ctrTitle"/>
          </p:nvPr>
        </p:nvSpPr>
        <p:spPr>
          <a:xfrm>
            <a:off x="3666746" y="832866"/>
            <a:ext cx="7577519" cy="2387600"/>
          </a:xfrm>
        </p:spPr>
        <p:txBody>
          <a:bodyPr anchor="b">
            <a:normAutofit/>
          </a:bodyPr>
          <a:lstStyle>
            <a:lvl1pPr algn="l">
              <a:defRPr sz="4125" baseline="0">
                <a:solidFill>
                  <a:schemeClr val="bg1"/>
                </a:solidFill>
                <a:latin typeface="Roboto Medium" panose="02000000000000000000" pitchFamily="2" charset="0"/>
              </a:defRPr>
            </a:lvl1pPr>
          </a:lstStyle>
          <a:p>
            <a:r>
              <a:rPr lang="sv-SE"/>
              <a:t>Klicka här för att ändra mall för rubrikformat</a:t>
            </a:r>
          </a:p>
        </p:txBody>
      </p:sp>
    </p:spTree>
    <p:extLst>
      <p:ext uri="{BB962C8B-B14F-4D97-AF65-F5344CB8AC3E}">
        <p14:creationId xmlns:p14="http://schemas.microsoft.com/office/powerpoint/2010/main" val="3690741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Rubrik och innehåll">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hasCustomPrompt="1"/>
          </p:nvPr>
        </p:nvSpPr>
        <p:spPr>
          <a:xfrm>
            <a:off x="947739" y="372874"/>
            <a:ext cx="10296524" cy="1765892"/>
          </a:xfrm>
        </p:spPr>
        <p:txBody>
          <a:bodyPr anchor="b" anchorCtr="0">
            <a:normAutofit/>
          </a:bodyPr>
          <a:lstStyle>
            <a:lvl1pPr>
              <a:defRPr sz="3000">
                <a:solidFill>
                  <a:schemeClr val="bg1"/>
                </a:solidFill>
              </a:defRPr>
            </a:lvl1pPr>
          </a:lstStyle>
          <a:p>
            <a:r>
              <a:rPr lang="sv-SE"/>
              <a:t>Klicka här för att lägga till rubrik</a:t>
            </a:r>
          </a:p>
        </p:txBody>
      </p:sp>
      <p:sp>
        <p:nvSpPr>
          <p:cNvPr id="9" name="Platshållare för text 8">
            <a:extLst>
              <a:ext uri="{FF2B5EF4-FFF2-40B4-BE49-F238E27FC236}">
                <a16:creationId xmlns:a16="http://schemas.microsoft.com/office/drawing/2014/main" id="{8D05E976-6423-7649-B53E-5E4EE6A0B273}"/>
              </a:ext>
            </a:extLst>
          </p:cNvPr>
          <p:cNvSpPr>
            <a:spLocks noGrp="1"/>
          </p:cNvSpPr>
          <p:nvPr>
            <p:ph type="body" sz="quarter" idx="11" hasCustomPrompt="1"/>
          </p:nvPr>
        </p:nvSpPr>
        <p:spPr>
          <a:xfrm>
            <a:off x="947739" y="2406650"/>
            <a:ext cx="10296525" cy="3956050"/>
          </a:xfrm>
        </p:spPr>
        <p:txBody>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585779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Rubrik och innehåll">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hasCustomPrompt="1"/>
          </p:nvPr>
        </p:nvSpPr>
        <p:spPr>
          <a:xfrm>
            <a:off x="947739" y="372874"/>
            <a:ext cx="10296524" cy="1765892"/>
          </a:xfrm>
        </p:spPr>
        <p:txBody>
          <a:bodyPr anchor="b" anchorCtr="0">
            <a:normAutofit/>
          </a:bodyPr>
          <a:lstStyle>
            <a:lvl1pPr>
              <a:defRPr sz="3000">
                <a:solidFill>
                  <a:schemeClr val="bg1"/>
                </a:solidFill>
              </a:defRPr>
            </a:lvl1pPr>
          </a:lstStyle>
          <a:p>
            <a:r>
              <a:rPr lang="sv-SE"/>
              <a:t>Klicka här för att lägga till rubrik</a:t>
            </a:r>
          </a:p>
        </p:txBody>
      </p:sp>
      <p:sp>
        <p:nvSpPr>
          <p:cNvPr id="7" name="Platshållare för text 8">
            <a:extLst>
              <a:ext uri="{FF2B5EF4-FFF2-40B4-BE49-F238E27FC236}">
                <a16:creationId xmlns:a16="http://schemas.microsoft.com/office/drawing/2014/main" id="{D1DF3290-7E87-D042-8600-6C90E67483E6}"/>
              </a:ext>
            </a:extLst>
          </p:cNvPr>
          <p:cNvSpPr>
            <a:spLocks noGrp="1"/>
          </p:cNvSpPr>
          <p:nvPr>
            <p:ph type="body" sz="quarter" idx="11" hasCustomPrompt="1"/>
          </p:nvPr>
        </p:nvSpPr>
        <p:spPr>
          <a:xfrm>
            <a:off x="947739" y="2406650"/>
            <a:ext cx="10296525" cy="3956050"/>
          </a:xfrm>
        </p:spPr>
        <p:txBody>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1758564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Rubrik och innehåll">
    <p:bg>
      <p:bgPr>
        <a:solidFill>
          <a:schemeClr val="tx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hasCustomPrompt="1"/>
          </p:nvPr>
        </p:nvSpPr>
        <p:spPr>
          <a:xfrm>
            <a:off x="947739" y="372874"/>
            <a:ext cx="10296524" cy="1765892"/>
          </a:xfrm>
        </p:spPr>
        <p:txBody>
          <a:bodyPr anchor="b" anchorCtr="0">
            <a:normAutofit/>
          </a:bodyPr>
          <a:lstStyle>
            <a:lvl1pPr>
              <a:defRPr sz="3000">
                <a:solidFill>
                  <a:schemeClr val="bg1"/>
                </a:solidFill>
              </a:defRPr>
            </a:lvl1pPr>
          </a:lstStyle>
          <a:p>
            <a:r>
              <a:rPr lang="sv-SE"/>
              <a:t>Klicka här för att lägga till rubrik</a:t>
            </a:r>
          </a:p>
        </p:txBody>
      </p:sp>
      <p:sp>
        <p:nvSpPr>
          <p:cNvPr id="7" name="Platshållare för text 8">
            <a:extLst>
              <a:ext uri="{FF2B5EF4-FFF2-40B4-BE49-F238E27FC236}">
                <a16:creationId xmlns:a16="http://schemas.microsoft.com/office/drawing/2014/main" id="{2D57B853-D9D7-D642-B60A-A9D1EA0D601A}"/>
              </a:ext>
            </a:extLst>
          </p:cNvPr>
          <p:cNvSpPr>
            <a:spLocks noGrp="1"/>
          </p:cNvSpPr>
          <p:nvPr>
            <p:ph type="body" sz="quarter" idx="11" hasCustomPrompt="1"/>
          </p:nvPr>
        </p:nvSpPr>
        <p:spPr>
          <a:xfrm>
            <a:off x="947739" y="2406650"/>
            <a:ext cx="10296525" cy="3956050"/>
          </a:xfrm>
        </p:spPr>
        <p:txBody>
          <a:bodyPr/>
          <a:lstStyle>
            <a:lvl1pPr marL="171450" indent="-171450">
              <a:buFont typeface="Arial" panose="020B0604020202020204" pitchFamily="34" charset="0"/>
              <a:buChar char="•"/>
              <a:defRPr/>
            </a:lvl1p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355081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ubrik och innehåll">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hasCustomPrompt="1"/>
          </p:nvPr>
        </p:nvSpPr>
        <p:spPr>
          <a:xfrm>
            <a:off x="947739" y="372874"/>
            <a:ext cx="10296524" cy="1765892"/>
          </a:xfrm>
        </p:spPr>
        <p:txBody>
          <a:bodyPr anchor="b" anchorCtr="0">
            <a:normAutofit/>
          </a:bodyPr>
          <a:lstStyle>
            <a:lvl1pPr>
              <a:defRPr sz="3000"/>
            </a:lvl1pPr>
          </a:lstStyle>
          <a:p>
            <a:r>
              <a:rPr lang="sv-SE"/>
              <a:t>Klicka här för att lägga till rubrik</a:t>
            </a:r>
          </a:p>
        </p:txBody>
      </p:sp>
      <p:sp>
        <p:nvSpPr>
          <p:cNvPr id="3" name="Platshållare för innehåll 2">
            <a:extLst>
              <a:ext uri="{FF2B5EF4-FFF2-40B4-BE49-F238E27FC236}">
                <a16:creationId xmlns:a16="http://schemas.microsoft.com/office/drawing/2014/main" id="{096325F4-CF17-244C-AC19-05C5A3D52510}"/>
              </a:ext>
            </a:extLst>
          </p:cNvPr>
          <p:cNvSpPr>
            <a:spLocks noGrp="1"/>
          </p:cNvSpPr>
          <p:nvPr>
            <p:ph sz="half" idx="1" hasCustomPrompt="1"/>
          </p:nvPr>
        </p:nvSpPr>
        <p:spPr>
          <a:xfrm>
            <a:off x="947738" y="2406813"/>
            <a:ext cx="10296525" cy="3955243"/>
          </a:xfrm>
        </p:spPr>
        <p:txBody>
          <a:bodyPr>
            <a:normAutofit/>
          </a:bodyPr>
          <a:lstStyle>
            <a:lvl1pPr marL="257175" indent="-257175">
              <a:buFont typeface="Arial" panose="020B0604020202020204" pitchFamily="34" charset="0"/>
              <a:buChar char="•"/>
              <a:defRPr sz="1800" b="0" i="0">
                <a:latin typeface="Roboto" panose="02000000000000000000" pitchFamily="2" charset="0"/>
                <a:ea typeface="Roboto" panose="02000000000000000000" pitchFamily="2" charset="0"/>
              </a:defRPr>
            </a:lvl1pPr>
            <a:lvl2pPr>
              <a:defRPr sz="1650" b="0" i="0">
                <a:latin typeface="Roboto" panose="02000000000000000000" pitchFamily="2" charset="0"/>
                <a:ea typeface="Roboto" panose="02000000000000000000" pitchFamily="2" charset="0"/>
              </a:defRPr>
            </a:lvl2pPr>
            <a:lvl3pPr>
              <a:defRPr sz="1500" b="0" i="0">
                <a:latin typeface="Roboto" panose="02000000000000000000" pitchFamily="2" charset="0"/>
                <a:ea typeface="Roboto" panose="02000000000000000000" pitchFamily="2" charset="0"/>
              </a:defRPr>
            </a:lvl3pPr>
            <a:lvl4pPr>
              <a:defRPr sz="1350" b="0" i="0">
                <a:latin typeface="Roboto" panose="02000000000000000000" pitchFamily="2" charset="0"/>
                <a:ea typeface="Roboto" panose="02000000000000000000" pitchFamily="2" charset="0"/>
              </a:defRPr>
            </a:lvl4pPr>
            <a:lvl5pPr>
              <a:defRPr sz="1350" b="0" i="0">
                <a:latin typeface="Roboto" panose="02000000000000000000" pitchFamily="2" charset="0"/>
                <a:ea typeface="Roboto" panose="02000000000000000000" pitchFamily="2" charset="0"/>
              </a:defRPr>
            </a:lvl5p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9377753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Avsnittsrubrik">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8" y="1122363"/>
            <a:ext cx="10296524" cy="2387600"/>
          </a:xfrm>
        </p:spPr>
        <p:txBody>
          <a:bodyPr anchor="b">
            <a:normAutofit/>
          </a:bodyPr>
          <a:lstStyle>
            <a:lvl1pPr algn="ctr">
              <a:defRPr sz="3000">
                <a:solidFill>
                  <a:schemeClr val="bg1"/>
                </a:solidFill>
              </a:defRPr>
            </a:lvl1pPr>
          </a:lstStyle>
          <a:p>
            <a:r>
              <a:rPr lang="sv-SE"/>
              <a:t>Klicka här för att lägga till rubrik</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8" y="3602038"/>
            <a:ext cx="10296524" cy="165576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sp>
        <p:nvSpPr>
          <p:cNvPr id="5" name="Platshållare för text 2">
            <a:extLst>
              <a:ext uri="{FF2B5EF4-FFF2-40B4-BE49-F238E27FC236}">
                <a16:creationId xmlns:a16="http://schemas.microsoft.com/office/drawing/2014/main" id="{F695FD39-09EB-5141-987E-926403F73A72}"/>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3352573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Avsnittsrubrik">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8" y="1122363"/>
            <a:ext cx="10296524" cy="2387600"/>
          </a:xfrm>
        </p:spPr>
        <p:txBody>
          <a:bodyPr anchor="b">
            <a:normAutofit/>
          </a:bodyPr>
          <a:lstStyle>
            <a:lvl1pPr algn="ctr">
              <a:defRPr sz="3000">
                <a:solidFill>
                  <a:schemeClr val="bg1"/>
                </a:solidFill>
              </a:defRPr>
            </a:lvl1pPr>
          </a:lstStyle>
          <a:p>
            <a:r>
              <a:rPr lang="sv-SE"/>
              <a:t>Klicka här för att lägga till rubrik</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8" y="3602038"/>
            <a:ext cx="10296524" cy="165576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sp>
        <p:nvSpPr>
          <p:cNvPr id="5" name="Platshållare för text 2">
            <a:extLst>
              <a:ext uri="{FF2B5EF4-FFF2-40B4-BE49-F238E27FC236}">
                <a16:creationId xmlns:a16="http://schemas.microsoft.com/office/drawing/2014/main" id="{A9C8DB5A-A3A1-D943-A9BD-2CF3CEA671D7}"/>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209319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Avsnittsrubrik">
    <p:bg>
      <p:bgPr>
        <a:solidFill>
          <a:schemeClr val="tx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8" y="1122363"/>
            <a:ext cx="10296525" cy="2387600"/>
          </a:xfrm>
        </p:spPr>
        <p:txBody>
          <a:bodyPr anchor="b">
            <a:normAutofit/>
          </a:bodyPr>
          <a:lstStyle>
            <a:lvl1pPr algn="ctr">
              <a:defRPr sz="3000">
                <a:solidFill>
                  <a:schemeClr val="bg1"/>
                </a:solidFill>
              </a:defRPr>
            </a:lvl1pPr>
          </a:lstStyle>
          <a:p>
            <a:r>
              <a:rPr lang="sv-SE"/>
              <a:t>Klicka här för att lägga till rubrik</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8" y="3602038"/>
            <a:ext cx="10296525" cy="165576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sp>
        <p:nvSpPr>
          <p:cNvPr id="5" name="Platshållare för text 2">
            <a:extLst>
              <a:ext uri="{FF2B5EF4-FFF2-40B4-BE49-F238E27FC236}">
                <a16:creationId xmlns:a16="http://schemas.microsoft.com/office/drawing/2014/main" id="{C86458F5-1D19-2346-953B-712F37848326}"/>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3445196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vå delar">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hasCustomPrompt="1"/>
          </p:nvPr>
        </p:nvSpPr>
        <p:spPr>
          <a:xfrm>
            <a:off x="587375" y="372874"/>
            <a:ext cx="11017251" cy="1765892"/>
          </a:xfrm>
        </p:spPr>
        <p:txBody>
          <a:bodyPr anchor="b" anchorCtr="0">
            <a:normAutofit/>
          </a:bodyPr>
          <a:lstStyle>
            <a:lvl1pPr>
              <a:defRPr sz="3000">
                <a:solidFill>
                  <a:schemeClr val="bg1"/>
                </a:solidFill>
              </a:defRPr>
            </a:lvl1pPr>
          </a:lstStyle>
          <a:p>
            <a:r>
              <a:rPr lang="sv-SE"/>
              <a:t>Klicka här för att lägga till rubrik</a:t>
            </a:r>
          </a:p>
        </p:txBody>
      </p:sp>
      <p:sp>
        <p:nvSpPr>
          <p:cNvPr id="9" name="Platshållare för text 8">
            <a:extLst>
              <a:ext uri="{FF2B5EF4-FFF2-40B4-BE49-F238E27FC236}">
                <a16:creationId xmlns:a16="http://schemas.microsoft.com/office/drawing/2014/main" id="{679EE11F-D1FA-F645-8C83-9F09C9940068}"/>
              </a:ext>
            </a:extLst>
          </p:cNvPr>
          <p:cNvSpPr>
            <a:spLocks noGrp="1"/>
          </p:cNvSpPr>
          <p:nvPr>
            <p:ph type="body" sz="quarter" idx="11" hasCustomPrompt="1"/>
          </p:nvPr>
        </p:nvSpPr>
        <p:spPr>
          <a:xfrm>
            <a:off x="587375" y="2406650"/>
            <a:ext cx="5329239" cy="3956050"/>
          </a:xfrm>
        </p:spPr>
        <p:txBody>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
        <p:nvSpPr>
          <p:cNvPr id="10" name="Platshållare för text 8">
            <a:extLst>
              <a:ext uri="{FF2B5EF4-FFF2-40B4-BE49-F238E27FC236}">
                <a16:creationId xmlns:a16="http://schemas.microsoft.com/office/drawing/2014/main" id="{403A3EFB-65CB-0C4B-BD8E-90DFF19E34F7}"/>
              </a:ext>
            </a:extLst>
          </p:cNvPr>
          <p:cNvSpPr>
            <a:spLocks noGrp="1"/>
          </p:cNvSpPr>
          <p:nvPr>
            <p:ph type="body" sz="quarter" idx="12" hasCustomPrompt="1"/>
          </p:nvPr>
        </p:nvSpPr>
        <p:spPr>
          <a:xfrm>
            <a:off x="6275390" y="2406650"/>
            <a:ext cx="5329236" cy="3956050"/>
          </a:xfrm>
        </p:spPr>
        <p:txBody>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9864213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vå delar">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hasCustomPrompt="1"/>
          </p:nvPr>
        </p:nvSpPr>
        <p:spPr>
          <a:xfrm>
            <a:off x="587375" y="372874"/>
            <a:ext cx="11017251" cy="1765892"/>
          </a:xfrm>
        </p:spPr>
        <p:txBody>
          <a:bodyPr anchor="b" anchorCtr="0">
            <a:normAutofit/>
          </a:bodyPr>
          <a:lstStyle>
            <a:lvl1pPr>
              <a:defRPr sz="3000">
                <a:solidFill>
                  <a:schemeClr val="bg1"/>
                </a:solidFill>
              </a:defRPr>
            </a:lvl1pPr>
          </a:lstStyle>
          <a:p>
            <a:r>
              <a:rPr lang="sv-SE"/>
              <a:t>Klicka här för att lägga till rubrik</a:t>
            </a:r>
          </a:p>
        </p:txBody>
      </p:sp>
      <p:sp>
        <p:nvSpPr>
          <p:cNvPr id="9" name="Platshållare för text 8">
            <a:extLst>
              <a:ext uri="{FF2B5EF4-FFF2-40B4-BE49-F238E27FC236}">
                <a16:creationId xmlns:a16="http://schemas.microsoft.com/office/drawing/2014/main" id="{D9B8C736-831B-974C-AEF8-21F72B3C1A60}"/>
              </a:ext>
            </a:extLst>
          </p:cNvPr>
          <p:cNvSpPr>
            <a:spLocks noGrp="1"/>
          </p:cNvSpPr>
          <p:nvPr>
            <p:ph type="body" sz="quarter" idx="11" hasCustomPrompt="1"/>
          </p:nvPr>
        </p:nvSpPr>
        <p:spPr>
          <a:xfrm>
            <a:off x="587375" y="2406650"/>
            <a:ext cx="5329239" cy="3956050"/>
          </a:xfrm>
        </p:spPr>
        <p:txBody>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
        <p:nvSpPr>
          <p:cNvPr id="10" name="Platshållare för text 8">
            <a:extLst>
              <a:ext uri="{FF2B5EF4-FFF2-40B4-BE49-F238E27FC236}">
                <a16:creationId xmlns:a16="http://schemas.microsoft.com/office/drawing/2014/main" id="{42CE8D85-99BE-D049-8416-39B6EA39E8B0}"/>
              </a:ext>
            </a:extLst>
          </p:cNvPr>
          <p:cNvSpPr>
            <a:spLocks noGrp="1"/>
          </p:cNvSpPr>
          <p:nvPr>
            <p:ph type="body" sz="quarter" idx="12" hasCustomPrompt="1"/>
          </p:nvPr>
        </p:nvSpPr>
        <p:spPr>
          <a:xfrm>
            <a:off x="6275387" y="2406650"/>
            <a:ext cx="5329239" cy="3956050"/>
          </a:xfrm>
        </p:spPr>
        <p:txBody>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410305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vå delar">
    <p:bg>
      <p:bgPr>
        <a:solidFill>
          <a:schemeClr val="tx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hasCustomPrompt="1"/>
          </p:nvPr>
        </p:nvSpPr>
        <p:spPr>
          <a:xfrm>
            <a:off x="587375" y="372874"/>
            <a:ext cx="11017251" cy="1765892"/>
          </a:xfrm>
        </p:spPr>
        <p:txBody>
          <a:bodyPr anchor="b" anchorCtr="0">
            <a:normAutofit/>
          </a:bodyPr>
          <a:lstStyle>
            <a:lvl1pPr>
              <a:defRPr sz="3000">
                <a:solidFill>
                  <a:schemeClr val="bg1"/>
                </a:solidFill>
              </a:defRPr>
            </a:lvl1pPr>
          </a:lstStyle>
          <a:p>
            <a:r>
              <a:rPr lang="sv-SE"/>
              <a:t>Klicka här för att lägga till rubrik</a:t>
            </a:r>
          </a:p>
        </p:txBody>
      </p:sp>
      <p:sp>
        <p:nvSpPr>
          <p:cNvPr id="9" name="Platshållare för text 8">
            <a:extLst>
              <a:ext uri="{FF2B5EF4-FFF2-40B4-BE49-F238E27FC236}">
                <a16:creationId xmlns:a16="http://schemas.microsoft.com/office/drawing/2014/main" id="{73914054-D189-3E43-A14D-D460C1A0E6B7}"/>
              </a:ext>
            </a:extLst>
          </p:cNvPr>
          <p:cNvSpPr>
            <a:spLocks noGrp="1"/>
          </p:cNvSpPr>
          <p:nvPr>
            <p:ph type="body" sz="quarter" idx="11" hasCustomPrompt="1"/>
          </p:nvPr>
        </p:nvSpPr>
        <p:spPr>
          <a:xfrm>
            <a:off x="587375" y="2406650"/>
            <a:ext cx="5329239" cy="3956050"/>
          </a:xfrm>
        </p:spPr>
        <p:txBody>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
        <p:nvSpPr>
          <p:cNvPr id="10" name="Platshållare för text 8">
            <a:extLst>
              <a:ext uri="{FF2B5EF4-FFF2-40B4-BE49-F238E27FC236}">
                <a16:creationId xmlns:a16="http://schemas.microsoft.com/office/drawing/2014/main" id="{7656B429-34E8-4B42-A15B-75A2C179BDB5}"/>
              </a:ext>
            </a:extLst>
          </p:cNvPr>
          <p:cNvSpPr>
            <a:spLocks noGrp="1"/>
          </p:cNvSpPr>
          <p:nvPr>
            <p:ph type="body" sz="quarter" idx="12" hasCustomPrompt="1"/>
          </p:nvPr>
        </p:nvSpPr>
        <p:spPr>
          <a:xfrm>
            <a:off x="6275388" y="2406650"/>
            <a:ext cx="5329237" cy="3956050"/>
          </a:xfrm>
        </p:spPr>
        <p:txBody>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37513118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itat">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8" y="1508126"/>
            <a:ext cx="10296525" cy="3489967"/>
          </a:xfrm>
        </p:spPr>
        <p:txBody>
          <a:bodyPr anchor="ctr" anchorCtr="0">
            <a:normAutofit/>
          </a:bodyPr>
          <a:lstStyle>
            <a:lvl1pPr algn="ctr">
              <a:defRPr sz="5250">
                <a:solidFill>
                  <a:schemeClr val="accent2"/>
                </a:solidFill>
              </a:defRPr>
            </a:lvl1pPr>
          </a:lstStyle>
          <a:p>
            <a:r>
              <a:rPr lang="sv-SE"/>
              <a:t>”Citat”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8" y="5322142"/>
            <a:ext cx="10296525" cy="807196"/>
          </a:xfrm>
        </p:spPr>
        <p:txBody>
          <a:bodyPr>
            <a:normAutofit/>
          </a:bodyPr>
          <a:lstStyle>
            <a:lvl1pPr marL="0" indent="0" algn="ctr">
              <a:buNone/>
              <a:defRPr sz="1500" i="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Namn på upphovsperson</a:t>
            </a:r>
          </a:p>
        </p:txBody>
      </p:sp>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2468960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itat">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8" y="1508126"/>
            <a:ext cx="10296525" cy="3489967"/>
          </a:xfrm>
        </p:spPr>
        <p:txBody>
          <a:bodyPr anchor="ctr" anchorCtr="0">
            <a:normAutofit/>
          </a:bodyPr>
          <a:lstStyle>
            <a:lvl1pPr algn="ctr">
              <a:defRPr sz="5250">
                <a:solidFill>
                  <a:schemeClr val="accent2"/>
                </a:solidFill>
              </a:defRPr>
            </a:lvl1pPr>
          </a:lstStyle>
          <a:p>
            <a:r>
              <a:rPr lang="sv-SE"/>
              <a:t>”Citat”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8" y="5322142"/>
            <a:ext cx="10296525" cy="807196"/>
          </a:xfrm>
        </p:spPr>
        <p:txBody>
          <a:bodyPr>
            <a:normAutofit/>
          </a:bodyPr>
          <a:lstStyle>
            <a:lvl1pPr marL="0" indent="0" algn="ctr">
              <a:buNone/>
              <a:defRPr sz="1500" i="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Namn på upphovsperson</a:t>
            </a:r>
          </a:p>
        </p:txBody>
      </p:sp>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1598269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itat">
    <p:bg>
      <p:bgPr>
        <a:solidFill>
          <a:schemeClr val="tx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8" y="1508126"/>
            <a:ext cx="10296525" cy="3489967"/>
          </a:xfrm>
        </p:spPr>
        <p:txBody>
          <a:bodyPr anchor="ctr" anchorCtr="0">
            <a:normAutofit/>
          </a:bodyPr>
          <a:lstStyle>
            <a:lvl1pPr algn="ctr">
              <a:defRPr sz="5250">
                <a:solidFill>
                  <a:schemeClr val="accent2"/>
                </a:solidFill>
              </a:defRPr>
            </a:lvl1pPr>
          </a:lstStyle>
          <a:p>
            <a:r>
              <a:rPr lang="sv-SE"/>
              <a:t>”Citat”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8" y="5322142"/>
            <a:ext cx="10296525" cy="807196"/>
          </a:xfrm>
        </p:spPr>
        <p:txBody>
          <a:bodyPr>
            <a:normAutofit/>
          </a:bodyPr>
          <a:lstStyle>
            <a:lvl1pPr marL="0" indent="0" algn="ctr">
              <a:buNone/>
              <a:defRPr sz="1500" i="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Namn på upphovsperson</a:t>
            </a:r>
          </a:p>
        </p:txBody>
      </p:sp>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364985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Jämförelse">
    <p:bg>
      <p:bgPr>
        <a:solidFill>
          <a:schemeClr val="accent3"/>
        </a:solidFill>
        <a:effectLst/>
      </p:bgPr>
    </p:bg>
    <p:spTree>
      <p:nvGrpSpPr>
        <p:cNvPr id="1" name=""/>
        <p:cNvGrpSpPr/>
        <p:nvPr/>
      </p:nvGrpSpPr>
      <p:grpSpPr>
        <a:xfrm>
          <a:off x="0" y="0"/>
          <a:ext cx="0" cy="0"/>
          <a:chOff x="0" y="0"/>
          <a:chExt cx="0" cy="0"/>
        </a:xfrm>
      </p:grpSpPr>
      <p:sp>
        <p:nvSpPr>
          <p:cNvPr id="11" name="Platshållare för bild 4">
            <a:extLst>
              <a:ext uri="{FF2B5EF4-FFF2-40B4-BE49-F238E27FC236}">
                <a16:creationId xmlns:a16="http://schemas.microsoft.com/office/drawing/2014/main" id="{6BA16CBF-BD41-5645-862E-D184EA9FD1BC}"/>
              </a:ext>
            </a:extLst>
          </p:cNvPr>
          <p:cNvSpPr>
            <a:spLocks noGrp="1"/>
          </p:cNvSpPr>
          <p:nvPr>
            <p:ph type="pic" sz="quarter" idx="14"/>
          </p:nvPr>
        </p:nvSpPr>
        <p:spPr>
          <a:xfrm>
            <a:off x="1" y="0"/>
            <a:ext cx="6096000" cy="6858000"/>
          </a:xfrm>
          <a:solidFill>
            <a:schemeClr val="bg2"/>
          </a:solidFill>
        </p:spPr>
        <p:txBody>
          <a:bodyPr/>
          <a:lstStyle>
            <a:lvl1pPr marL="0" indent="0">
              <a:buNone/>
              <a:defRPr/>
            </a:lvl1pPr>
          </a:lstStyle>
          <a:p>
            <a:r>
              <a:rPr lang="sv-SE"/>
              <a:t>Klicka på ikonen för att lägga till en bild</a:t>
            </a:r>
          </a:p>
        </p:txBody>
      </p:sp>
      <p:sp>
        <p:nvSpPr>
          <p:cNvPr id="10" name="Platshållare för bild 4">
            <a:extLst>
              <a:ext uri="{FF2B5EF4-FFF2-40B4-BE49-F238E27FC236}">
                <a16:creationId xmlns:a16="http://schemas.microsoft.com/office/drawing/2014/main" id="{EECF1713-688C-4248-83F6-22EFD0692591}"/>
              </a:ext>
            </a:extLst>
          </p:cNvPr>
          <p:cNvSpPr>
            <a:spLocks noGrp="1"/>
          </p:cNvSpPr>
          <p:nvPr>
            <p:ph type="pic" sz="quarter" idx="13"/>
          </p:nvPr>
        </p:nvSpPr>
        <p:spPr>
          <a:xfrm>
            <a:off x="6079373" y="0"/>
            <a:ext cx="6112628" cy="6858000"/>
          </a:xfrm>
          <a:solidFill>
            <a:schemeClr val="accent3"/>
          </a:solidFill>
        </p:spPr>
        <p:txBody>
          <a:bodyPr/>
          <a:lstStyle>
            <a:lvl1pPr marL="0" indent="0">
              <a:buNone/>
              <a:defRPr/>
            </a:lvl1pPr>
          </a:lstStyle>
          <a:p>
            <a:r>
              <a:rPr lang="sv-SE"/>
              <a:t>Klicka på ikonen för att lägga till en bild</a:t>
            </a:r>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587375" y="1537999"/>
            <a:ext cx="4970277" cy="2387600"/>
          </a:xfrm>
          <a:noFill/>
        </p:spPr>
        <p:txBody>
          <a:bodyPr anchor="b">
            <a:normAutofit/>
          </a:bodyPr>
          <a:lstStyle>
            <a:lvl1pPr algn="ctr">
              <a:defRPr sz="3000">
                <a:solidFill>
                  <a:schemeClr val="accent3"/>
                </a:solidFill>
              </a:defRPr>
            </a:lvl1pPr>
          </a:lstStyle>
          <a:p>
            <a:r>
              <a:rPr lang="sv-SE"/>
              <a:t>Klicka här för att lägga till rubrik</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587375" y="4017674"/>
            <a:ext cx="4970277" cy="1207468"/>
          </a:xfrm>
        </p:spPr>
        <p:txBody>
          <a:bodyPr/>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sp>
        <p:nvSpPr>
          <p:cNvPr id="12" name="Platshållare för text 6">
            <a:extLst>
              <a:ext uri="{FF2B5EF4-FFF2-40B4-BE49-F238E27FC236}">
                <a16:creationId xmlns:a16="http://schemas.microsoft.com/office/drawing/2014/main" id="{7815D73E-369E-554D-803B-6D151BFEE588}"/>
              </a:ext>
            </a:extLst>
          </p:cNvPr>
          <p:cNvSpPr>
            <a:spLocks noGrp="1"/>
          </p:cNvSpPr>
          <p:nvPr>
            <p:ph type="body" sz="quarter" idx="10" hasCustomPrompt="1"/>
          </p:nvPr>
        </p:nvSpPr>
        <p:spPr>
          <a:xfrm>
            <a:off x="6650121" y="1538002"/>
            <a:ext cx="4954505" cy="2387599"/>
          </a:xfrm>
        </p:spPr>
        <p:txBody>
          <a:bodyPr anchor="b">
            <a:noAutofit/>
          </a:bodyPr>
          <a:lstStyle>
            <a:lvl1pPr marL="0" indent="0" algn="ctr">
              <a:buFontTx/>
              <a:buNone/>
              <a:defRPr sz="3000" b="0" i="0">
                <a:solidFill>
                  <a:schemeClr val="bg1"/>
                </a:solidFill>
                <a:latin typeface="Roboto Medium" panose="02000000000000000000" pitchFamily="2" charset="0"/>
                <a:ea typeface="Roboto Medium" panose="02000000000000000000" pitchFamily="2" charset="0"/>
              </a:defRPr>
            </a:lvl1pPr>
            <a:lvl2pPr marL="342900" indent="0">
              <a:buFontTx/>
              <a:buNone/>
              <a:defRPr sz="3000" b="0" i="0">
                <a:latin typeface="Roboto Medium" panose="02000000000000000000" pitchFamily="2" charset="0"/>
                <a:ea typeface="Roboto Medium" panose="02000000000000000000" pitchFamily="2" charset="0"/>
              </a:defRPr>
            </a:lvl2pPr>
            <a:lvl3pPr marL="685800" indent="0">
              <a:buFontTx/>
              <a:buNone/>
              <a:defRPr sz="3000" b="0" i="0">
                <a:latin typeface="Roboto Medium" panose="02000000000000000000" pitchFamily="2" charset="0"/>
                <a:ea typeface="Roboto Medium" panose="02000000000000000000" pitchFamily="2" charset="0"/>
              </a:defRPr>
            </a:lvl3pPr>
            <a:lvl4pPr marL="1028700" indent="0">
              <a:buFontTx/>
              <a:buNone/>
              <a:defRPr sz="3000" b="0" i="0">
                <a:latin typeface="Roboto Medium" panose="02000000000000000000" pitchFamily="2" charset="0"/>
                <a:ea typeface="Roboto Medium" panose="02000000000000000000" pitchFamily="2" charset="0"/>
              </a:defRPr>
            </a:lvl4pPr>
            <a:lvl5pPr marL="1371600" indent="0">
              <a:buFontTx/>
              <a:buNone/>
              <a:defRPr sz="3000" b="0" i="0">
                <a:latin typeface="Roboto Medium" panose="02000000000000000000" pitchFamily="2" charset="0"/>
                <a:ea typeface="Roboto Medium" panose="02000000000000000000" pitchFamily="2" charset="0"/>
              </a:defRPr>
            </a:lvl5pPr>
          </a:lstStyle>
          <a:p>
            <a:pPr lvl="0"/>
            <a:r>
              <a:rPr lang="sv-SE"/>
              <a:t>Klicka här för att lägga till rubrik</a:t>
            </a:r>
          </a:p>
        </p:txBody>
      </p:sp>
      <p:sp>
        <p:nvSpPr>
          <p:cNvPr id="17" name="Platshållare för text 16">
            <a:extLst>
              <a:ext uri="{FF2B5EF4-FFF2-40B4-BE49-F238E27FC236}">
                <a16:creationId xmlns:a16="http://schemas.microsoft.com/office/drawing/2014/main" id="{F70CA0D5-6D60-A74F-877F-C61BBE95CFF3}"/>
              </a:ext>
            </a:extLst>
          </p:cNvPr>
          <p:cNvSpPr>
            <a:spLocks noGrp="1"/>
          </p:cNvSpPr>
          <p:nvPr>
            <p:ph type="body" sz="quarter" idx="12" hasCustomPrompt="1"/>
          </p:nvPr>
        </p:nvSpPr>
        <p:spPr>
          <a:xfrm>
            <a:off x="6650121" y="4017674"/>
            <a:ext cx="4954505" cy="1207468"/>
          </a:xfrm>
        </p:spPr>
        <p:txBody>
          <a:bodyPr>
            <a:normAutofit/>
          </a:bodyPr>
          <a:lstStyle>
            <a:lvl1pPr marL="0" indent="0" algn="ctr">
              <a:buFontTx/>
              <a:buNone/>
              <a:defRPr sz="1800">
                <a:solidFill>
                  <a:schemeClr val="bg1"/>
                </a:solidFill>
              </a:defRPr>
            </a:lvl1pPr>
          </a:lstStyle>
          <a:p>
            <a:r>
              <a:rPr lang="sv-SE"/>
              <a:t>Klicka här för att lägga till text</a:t>
            </a:r>
          </a:p>
        </p:txBody>
      </p:sp>
      <p:pic>
        <p:nvPicPr>
          <p:cNvPr id="13" name="Bildobjekt 7">
            <a:extLst>
              <a:ext uri="{FF2B5EF4-FFF2-40B4-BE49-F238E27FC236}">
                <a16:creationId xmlns:a16="http://schemas.microsoft.com/office/drawing/2014/main" id="{FEB07949-EEA5-5245-8BAA-5C38603E72AE}"/>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7" cy="324050"/>
          </a:xfrm>
          <a:prstGeom prst="rect">
            <a:avLst/>
          </a:prstGeom>
          <a:effectLst>
            <a:reflection endPos="0" dir="5400000" sy="-100000" algn="bl" rotWithShape="0"/>
          </a:effectLst>
        </p:spPr>
      </p:pic>
    </p:spTree>
    <p:extLst>
      <p:ext uri="{BB962C8B-B14F-4D97-AF65-F5344CB8AC3E}">
        <p14:creationId xmlns:p14="http://schemas.microsoft.com/office/powerpoint/2010/main" val="3690425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Rubrik och innehåll">
    <p:bg>
      <p:bgPr>
        <a:solidFill>
          <a:schemeClr val="bg1"/>
        </a:solidFill>
        <a:effectLst/>
      </p:bgPr>
    </p:bg>
    <p:spTree>
      <p:nvGrpSpPr>
        <p:cNvPr id="1" name=""/>
        <p:cNvGrpSpPr/>
        <p:nvPr/>
      </p:nvGrpSpPr>
      <p:grpSpPr>
        <a:xfrm>
          <a:off x="0" y="0"/>
          <a:ext cx="0" cy="0"/>
          <a:chOff x="0" y="0"/>
          <a:chExt cx="0" cy="0"/>
        </a:xfrm>
      </p:grpSpPr>
      <p:pic>
        <p:nvPicPr>
          <p:cNvPr id="6" name="Bildobjekt 7">
            <a:extLst>
              <a:ext uri="{FF2B5EF4-FFF2-40B4-BE49-F238E27FC236}">
                <a16:creationId xmlns:a16="http://schemas.microsoft.com/office/drawing/2014/main" id="{0D1CBC69-55F8-044D-B937-07F9A87F7248}"/>
              </a:ext>
            </a:extLst>
          </p:cNvPr>
          <p:cNvPicPr>
            <a:picLocks noChangeAspect="1"/>
          </p:cNvPicPr>
          <p:nvPr userDrawn="1"/>
        </p:nvPicPr>
        <p:blipFill>
          <a:blip r:embed="rId2">
            <a:alphaModFix/>
          </a:blip>
          <a:srcRect/>
          <a:stretch/>
        </p:blipFill>
        <p:spPr>
          <a:xfrm>
            <a:off x="11014765" y="6269192"/>
            <a:ext cx="832867" cy="321853"/>
          </a:xfrm>
          <a:prstGeom prst="rect">
            <a:avLst/>
          </a:prstGeom>
          <a:noFill/>
          <a:effectLst>
            <a:reflection endPos="0" dir="5400000" sy="-100000" algn="bl" rotWithShape="0"/>
          </a:effectLst>
        </p:spPr>
      </p:pic>
      <p:sp>
        <p:nvSpPr>
          <p:cNvPr id="2" name="Rubrik 1">
            <a:extLst>
              <a:ext uri="{FF2B5EF4-FFF2-40B4-BE49-F238E27FC236}">
                <a16:creationId xmlns:a16="http://schemas.microsoft.com/office/drawing/2014/main" id="{A11DB94E-0994-EA45-8133-86C48981EE1C}"/>
              </a:ext>
            </a:extLst>
          </p:cNvPr>
          <p:cNvSpPr>
            <a:spLocks noGrp="1"/>
          </p:cNvSpPr>
          <p:nvPr>
            <p:ph type="title" hasCustomPrompt="1"/>
          </p:nvPr>
        </p:nvSpPr>
        <p:spPr>
          <a:xfrm>
            <a:off x="947739" y="372874"/>
            <a:ext cx="10296524" cy="1765892"/>
          </a:xfrm>
        </p:spPr>
        <p:txBody>
          <a:bodyPr anchor="b" anchorCtr="0">
            <a:normAutofit/>
          </a:bodyPr>
          <a:lstStyle>
            <a:lvl1pPr>
              <a:defRPr sz="3000"/>
            </a:lvl1pPr>
          </a:lstStyle>
          <a:p>
            <a:r>
              <a:rPr lang="sv-SE"/>
              <a:t>Klicka här för att lägga till rubrik</a:t>
            </a:r>
          </a:p>
        </p:txBody>
      </p:sp>
      <p:sp>
        <p:nvSpPr>
          <p:cNvPr id="7" name="Platshållare för innehåll 2">
            <a:extLst>
              <a:ext uri="{FF2B5EF4-FFF2-40B4-BE49-F238E27FC236}">
                <a16:creationId xmlns:a16="http://schemas.microsoft.com/office/drawing/2014/main" id="{6E744CBB-CFB6-D941-B68C-4B241532A28A}"/>
              </a:ext>
            </a:extLst>
          </p:cNvPr>
          <p:cNvSpPr>
            <a:spLocks noGrp="1"/>
          </p:cNvSpPr>
          <p:nvPr>
            <p:ph sz="half" idx="1" hasCustomPrompt="1"/>
          </p:nvPr>
        </p:nvSpPr>
        <p:spPr>
          <a:xfrm>
            <a:off x="947738" y="2406813"/>
            <a:ext cx="10296525" cy="3955243"/>
          </a:xfrm>
        </p:spPr>
        <p:txBody>
          <a:bodyPr>
            <a:normAutofit/>
          </a:bodyPr>
          <a:lstStyle>
            <a:lvl1pPr marL="257175" indent="-257175">
              <a:buFont typeface="Arial" panose="020B0604020202020204" pitchFamily="34" charset="0"/>
              <a:buChar char="•"/>
              <a:defRPr sz="1800" b="0" i="0">
                <a:latin typeface="Roboto" panose="02000000000000000000" pitchFamily="2" charset="0"/>
                <a:ea typeface="Roboto" panose="02000000000000000000" pitchFamily="2" charset="0"/>
              </a:defRPr>
            </a:lvl1pPr>
            <a:lvl2pPr>
              <a:defRPr sz="1650" b="0" i="0">
                <a:latin typeface="Roboto" panose="02000000000000000000" pitchFamily="2" charset="0"/>
                <a:ea typeface="Roboto" panose="02000000000000000000" pitchFamily="2" charset="0"/>
              </a:defRPr>
            </a:lvl2pPr>
            <a:lvl3pPr>
              <a:defRPr sz="1500" b="0" i="0">
                <a:latin typeface="Roboto" panose="02000000000000000000" pitchFamily="2" charset="0"/>
                <a:ea typeface="Roboto" panose="02000000000000000000" pitchFamily="2" charset="0"/>
              </a:defRPr>
            </a:lvl3pPr>
            <a:lvl4pPr>
              <a:defRPr sz="1350" b="0" i="0">
                <a:latin typeface="Roboto" panose="02000000000000000000" pitchFamily="2" charset="0"/>
                <a:ea typeface="Roboto" panose="02000000000000000000" pitchFamily="2" charset="0"/>
              </a:defRPr>
            </a:lvl4pPr>
            <a:lvl5pPr>
              <a:defRPr sz="1350" b="0" i="0">
                <a:latin typeface="Roboto" panose="02000000000000000000" pitchFamily="2" charset="0"/>
                <a:ea typeface="Roboto" panose="02000000000000000000" pitchFamily="2" charset="0"/>
              </a:defRPr>
            </a:lvl5p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701211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Endast rubrik">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3800105" y="1122363"/>
            <a:ext cx="7444159" cy="2387600"/>
          </a:xfrm>
        </p:spPr>
        <p:txBody>
          <a:bodyPr anchor="b">
            <a:normAutofit/>
          </a:bodyPr>
          <a:lstStyle>
            <a:lvl1pPr algn="ctr">
              <a:defRPr sz="3000">
                <a:solidFill>
                  <a:schemeClr val="bg1"/>
                </a:solidFill>
              </a:defRPr>
            </a:lvl1pPr>
          </a:lstStyle>
          <a:p>
            <a:r>
              <a:rPr lang="sv-SE"/>
              <a:t>Klicka här för att lägga till rubrik</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3800105" y="3602038"/>
            <a:ext cx="7444159" cy="165576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pic>
        <p:nvPicPr>
          <p:cNvPr id="8" name="Bildobjekt 7">
            <a:extLst>
              <a:ext uri="{FF2B5EF4-FFF2-40B4-BE49-F238E27FC236}">
                <a16:creationId xmlns:a16="http://schemas.microsoft.com/office/drawing/2014/main" id="{B1320964-4081-1448-BF40-743591BA6812}"/>
              </a:ext>
            </a:extLst>
          </p:cNvPr>
          <p:cNvPicPr>
            <a:picLocks noChangeAspect="1"/>
          </p:cNvPicPr>
          <p:nvPr userDrawn="1"/>
        </p:nvPicPr>
        <p:blipFill>
          <a:blip r:embed="rId2"/>
          <a:srcRect/>
          <a:stretch/>
        </p:blipFill>
        <p:spPr>
          <a:xfrm>
            <a:off x="1" y="2434442"/>
            <a:ext cx="5854535" cy="4423558"/>
          </a:xfrm>
          <a:prstGeom prst="rect">
            <a:avLst/>
          </a:prstGeom>
        </p:spPr>
      </p:pic>
    </p:spTree>
    <p:extLst>
      <p:ext uri="{BB962C8B-B14F-4D97-AF65-F5344CB8AC3E}">
        <p14:creationId xmlns:p14="http://schemas.microsoft.com/office/powerpoint/2010/main" val="3497448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Endast rubrik">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3811979" y="1122363"/>
            <a:ext cx="7432284" cy="2387600"/>
          </a:xfrm>
        </p:spPr>
        <p:txBody>
          <a:bodyPr anchor="b">
            <a:normAutofit/>
          </a:bodyPr>
          <a:lstStyle>
            <a:lvl1pPr algn="ctr">
              <a:defRPr sz="3000">
                <a:solidFill>
                  <a:schemeClr val="bg1"/>
                </a:solidFill>
              </a:defRPr>
            </a:lvl1pPr>
          </a:lstStyle>
          <a:p>
            <a:r>
              <a:rPr lang="sv-SE"/>
              <a:t>Klicka här för att lägga till rubrik</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3811979" y="3602038"/>
            <a:ext cx="7432284" cy="165576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pic>
        <p:nvPicPr>
          <p:cNvPr id="10" name="Bildobjekt 9">
            <a:extLst>
              <a:ext uri="{FF2B5EF4-FFF2-40B4-BE49-F238E27FC236}">
                <a16:creationId xmlns:a16="http://schemas.microsoft.com/office/drawing/2014/main" id="{D487CBC6-072B-D045-A504-FD96A2E55752}"/>
              </a:ext>
            </a:extLst>
          </p:cNvPr>
          <p:cNvPicPr>
            <a:picLocks noChangeAspect="1"/>
          </p:cNvPicPr>
          <p:nvPr userDrawn="1"/>
        </p:nvPicPr>
        <p:blipFill>
          <a:blip r:embed="rId2"/>
          <a:srcRect/>
          <a:stretch/>
        </p:blipFill>
        <p:spPr>
          <a:xfrm>
            <a:off x="1" y="2434442"/>
            <a:ext cx="5854535" cy="4423558"/>
          </a:xfrm>
          <a:prstGeom prst="rect">
            <a:avLst/>
          </a:prstGeom>
        </p:spPr>
      </p:pic>
    </p:spTree>
    <p:extLst>
      <p:ext uri="{BB962C8B-B14F-4D97-AF65-F5344CB8AC3E}">
        <p14:creationId xmlns:p14="http://schemas.microsoft.com/office/powerpoint/2010/main" val="3336015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Endast rubrik">
    <p:bg>
      <p:bgPr>
        <a:solidFill>
          <a:schemeClr val="tx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3835731" y="1122363"/>
            <a:ext cx="7408532" cy="2387600"/>
          </a:xfrm>
        </p:spPr>
        <p:txBody>
          <a:bodyPr anchor="b">
            <a:normAutofit/>
          </a:bodyPr>
          <a:lstStyle>
            <a:lvl1pPr algn="ctr">
              <a:defRPr sz="3000">
                <a:solidFill>
                  <a:schemeClr val="bg1"/>
                </a:solidFill>
              </a:defRPr>
            </a:lvl1pPr>
          </a:lstStyle>
          <a:p>
            <a:r>
              <a:rPr lang="sv-SE"/>
              <a:t>Klicka här för att lägga till rubrik</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3835731" y="3602038"/>
            <a:ext cx="7408532" cy="165576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pic>
        <p:nvPicPr>
          <p:cNvPr id="6" name="Bildobjekt 5">
            <a:extLst>
              <a:ext uri="{FF2B5EF4-FFF2-40B4-BE49-F238E27FC236}">
                <a16:creationId xmlns:a16="http://schemas.microsoft.com/office/drawing/2014/main" id="{F4A4C896-EFA4-2448-A824-78C1CD5B811A}"/>
              </a:ext>
            </a:extLst>
          </p:cNvPr>
          <p:cNvPicPr>
            <a:picLocks noChangeAspect="1"/>
          </p:cNvPicPr>
          <p:nvPr userDrawn="1"/>
        </p:nvPicPr>
        <p:blipFill>
          <a:blip r:embed="rId2"/>
          <a:srcRect/>
          <a:stretch/>
        </p:blipFill>
        <p:spPr>
          <a:xfrm>
            <a:off x="1" y="2434442"/>
            <a:ext cx="5854535" cy="4423558"/>
          </a:xfrm>
          <a:prstGeom prst="rect">
            <a:avLst/>
          </a:prstGeom>
        </p:spPr>
      </p:pic>
    </p:spTree>
    <p:extLst>
      <p:ext uri="{BB962C8B-B14F-4D97-AF65-F5344CB8AC3E}">
        <p14:creationId xmlns:p14="http://schemas.microsoft.com/office/powerpoint/2010/main" val="37191971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Utfallande bild">
    <p:bg>
      <p:bgPr>
        <a:solidFill>
          <a:schemeClr val="accent3"/>
        </a:solidFill>
        <a:effectLst/>
      </p:bgPr>
    </p:bg>
    <p:spTree>
      <p:nvGrpSpPr>
        <p:cNvPr id="1" name=""/>
        <p:cNvGrpSpPr/>
        <p:nvPr/>
      </p:nvGrpSpPr>
      <p:grpSpPr>
        <a:xfrm>
          <a:off x="0" y="0"/>
          <a:ext cx="0" cy="0"/>
          <a:chOff x="0" y="0"/>
          <a:chExt cx="0" cy="0"/>
        </a:xfrm>
      </p:grpSpPr>
      <p:sp>
        <p:nvSpPr>
          <p:cNvPr id="5" name="Platshållare för text 2">
            <a:extLst>
              <a:ext uri="{FF2B5EF4-FFF2-40B4-BE49-F238E27FC236}">
                <a16:creationId xmlns:a16="http://schemas.microsoft.com/office/drawing/2014/main" id="{4F3C90D6-809C-4544-995A-25961A838C4F}"/>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helt utfallande bild med logotyp framför i hörnet, högerklicka istället på bakgrunden i nederkant ”Formatera bakgrund” / Bild eller strukturfyllning / Bildkälla / Infoga</a:t>
            </a:r>
          </a:p>
        </p:txBody>
      </p:sp>
      <p:sp>
        <p:nvSpPr>
          <p:cNvPr id="6" name="Platshållare för bild 2">
            <a:extLst>
              <a:ext uri="{FF2B5EF4-FFF2-40B4-BE49-F238E27FC236}">
                <a16:creationId xmlns:a16="http://schemas.microsoft.com/office/drawing/2014/main" id="{C0F15878-E6A1-0741-AC27-B0ED6E010087}"/>
              </a:ext>
            </a:extLst>
          </p:cNvPr>
          <p:cNvSpPr>
            <a:spLocks noGrp="1"/>
          </p:cNvSpPr>
          <p:nvPr>
            <p:ph type="pic" sz="quarter" idx="12" hasCustomPrompt="1"/>
          </p:nvPr>
        </p:nvSpPr>
        <p:spPr>
          <a:xfrm>
            <a:off x="0" y="2"/>
            <a:ext cx="12192000" cy="6112933"/>
          </a:xfrm>
        </p:spPr>
        <p:txBody>
          <a:bodyPr>
            <a:normAutofit/>
          </a:bodyPr>
          <a:lstStyle>
            <a:lvl1pPr marL="0" indent="0">
              <a:buFontTx/>
              <a:buNone/>
              <a:defRPr sz="1200"/>
            </a:lvl1pPr>
          </a:lstStyle>
          <a:p>
            <a:r>
              <a:rPr lang="sv-SE"/>
              <a:t>INSTRUKTION: Klicka här för att lägga till en bild. För en helt utfallande bild med logotyp framför i hörnet högerklicka istället på bakgrunden i nederkant ”Formatera bakgrund” / Bild eller strukturfyllning / Bildkälla / Infoga</a:t>
            </a:r>
          </a:p>
        </p:txBody>
      </p:sp>
    </p:spTree>
    <p:extLst>
      <p:ext uri="{BB962C8B-B14F-4D97-AF65-F5344CB8AC3E}">
        <p14:creationId xmlns:p14="http://schemas.microsoft.com/office/powerpoint/2010/main" val="2549755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Utfallande bild">
    <p:bg>
      <p:bgPr>
        <a:solidFill>
          <a:schemeClr val="accent4"/>
        </a:solidFill>
        <a:effectLst/>
      </p:bgPr>
    </p:bg>
    <p:spTree>
      <p:nvGrpSpPr>
        <p:cNvPr id="1" name=""/>
        <p:cNvGrpSpPr/>
        <p:nvPr/>
      </p:nvGrpSpPr>
      <p:grpSpPr>
        <a:xfrm>
          <a:off x="0" y="0"/>
          <a:ext cx="0" cy="0"/>
          <a:chOff x="0" y="0"/>
          <a:chExt cx="0" cy="0"/>
        </a:xfrm>
      </p:grpSpPr>
      <p:sp>
        <p:nvSpPr>
          <p:cNvPr id="5" name="Platshållare för text 2">
            <a:extLst>
              <a:ext uri="{FF2B5EF4-FFF2-40B4-BE49-F238E27FC236}">
                <a16:creationId xmlns:a16="http://schemas.microsoft.com/office/drawing/2014/main" id="{167A8DEA-2816-DA4A-B687-F08C8EC6B4C5}"/>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helt utfallande bild med logotyp framför i hörnet, högerklicka istället på bakgrunden i nederkant ”Formatera bakgrund” / Bild eller strukturfyllning / Bildkälla / Infoga</a:t>
            </a:r>
          </a:p>
        </p:txBody>
      </p:sp>
      <p:sp>
        <p:nvSpPr>
          <p:cNvPr id="6" name="Platshållare för bild 2">
            <a:extLst>
              <a:ext uri="{FF2B5EF4-FFF2-40B4-BE49-F238E27FC236}">
                <a16:creationId xmlns:a16="http://schemas.microsoft.com/office/drawing/2014/main" id="{F4683308-FB74-284D-B1D7-FD1B09358FE9}"/>
              </a:ext>
            </a:extLst>
          </p:cNvPr>
          <p:cNvSpPr>
            <a:spLocks noGrp="1"/>
          </p:cNvSpPr>
          <p:nvPr>
            <p:ph type="pic" sz="quarter" idx="12" hasCustomPrompt="1"/>
          </p:nvPr>
        </p:nvSpPr>
        <p:spPr>
          <a:xfrm>
            <a:off x="0" y="2"/>
            <a:ext cx="12192000" cy="6112933"/>
          </a:xfrm>
        </p:spPr>
        <p:txBody>
          <a:bodyPr>
            <a:normAutofit/>
          </a:bodyPr>
          <a:lstStyle>
            <a:lvl1pPr marL="0" indent="0">
              <a:buFontTx/>
              <a:buNone/>
              <a:defRPr sz="1200"/>
            </a:lvl1pPr>
          </a:lstStyle>
          <a:p>
            <a:r>
              <a:rPr lang="sv-SE"/>
              <a:t>INSTRUKTION: Klicka här för att lägga till en bild. För en helt utfallande bild med logotyp framför i hörnet högerklicka istället på bakgrunden i nederkant ”Formatera bakgrund” / Bild eller strukturfyllning / Bildkälla / Infoga</a:t>
            </a:r>
          </a:p>
        </p:txBody>
      </p:sp>
    </p:spTree>
    <p:extLst>
      <p:ext uri="{BB962C8B-B14F-4D97-AF65-F5344CB8AC3E}">
        <p14:creationId xmlns:p14="http://schemas.microsoft.com/office/powerpoint/2010/main" val="6231788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Utfallande bild">
    <p:bg>
      <p:bgPr>
        <a:solidFill>
          <a:schemeClr val="tx2"/>
        </a:solidFill>
        <a:effectLst/>
      </p:bgPr>
    </p:bg>
    <p:spTree>
      <p:nvGrpSpPr>
        <p:cNvPr id="1" name=""/>
        <p:cNvGrpSpPr/>
        <p:nvPr/>
      </p:nvGrpSpPr>
      <p:grpSpPr>
        <a:xfrm>
          <a:off x="0" y="0"/>
          <a:ext cx="0" cy="0"/>
          <a:chOff x="0" y="0"/>
          <a:chExt cx="0" cy="0"/>
        </a:xfrm>
      </p:grpSpPr>
      <p:sp>
        <p:nvSpPr>
          <p:cNvPr id="5" name="Platshållare för text 2">
            <a:extLst>
              <a:ext uri="{FF2B5EF4-FFF2-40B4-BE49-F238E27FC236}">
                <a16:creationId xmlns:a16="http://schemas.microsoft.com/office/drawing/2014/main" id="{7DA8CF98-5DE0-754E-8460-2CF995C9E5C3}"/>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helt utfallande bild med logotyp framför i hörnet, högerklicka istället på bakgrunden i nederkant ”Formatera bakgrund” / Bild eller strukturfyllning / Bildkälla / Infoga</a:t>
            </a:r>
          </a:p>
        </p:txBody>
      </p:sp>
      <p:sp>
        <p:nvSpPr>
          <p:cNvPr id="6" name="Platshållare för bild 2">
            <a:extLst>
              <a:ext uri="{FF2B5EF4-FFF2-40B4-BE49-F238E27FC236}">
                <a16:creationId xmlns:a16="http://schemas.microsoft.com/office/drawing/2014/main" id="{A785E0B9-26B6-7C44-93E1-B991FE1F7F64}"/>
              </a:ext>
            </a:extLst>
          </p:cNvPr>
          <p:cNvSpPr>
            <a:spLocks noGrp="1"/>
          </p:cNvSpPr>
          <p:nvPr>
            <p:ph type="pic" sz="quarter" idx="12" hasCustomPrompt="1"/>
          </p:nvPr>
        </p:nvSpPr>
        <p:spPr>
          <a:xfrm>
            <a:off x="0" y="2"/>
            <a:ext cx="12192000" cy="6112933"/>
          </a:xfrm>
        </p:spPr>
        <p:txBody>
          <a:bodyPr>
            <a:normAutofit/>
          </a:bodyPr>
          <a:lstStyle>
            <a:lvl1pPr marL="0" indent="0">
              <a:buFontTx/>
              <a:buNone/>
              <a:defRPr sz="1200"/>
            </a:lvl1pPr>
          </a:lstStyle>
          <a:p>
            <a:r>
              <a:rPr lang="sv-SE"/>
              <a:t>INSTRUKTION: Klicka här för att lägga till en bild. För en helt utfallande bild med logotyp framför i hörnet högerklicka istället på bakgrunden i nederkant ”Formatera bakgrund” / Bild eller strukturfyllning / Bildkälla / Infoga</a:t>
            </a:r>
          </a:p>
        </p:txBody>
      </p:sp>
    </p:spTree>
    <p:extLst>
      <p:ext uri="{BB962C8B-B14F-4D97-AF65-F5344CB8AC3E}">
        <p14:creationId xmlns:p14="http://schemas.microsoft.com/office/powerpoint/2010/main" val="293368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Försättssida">
    <p:bg>
      <p:bgPr>
        <a:solidFill>
          <a:schemeClr val="accent4"/>
        </a:solidFill>
        <a:effectLst/>
      </p:bgPr>
    </p:bg>
    <p:spTree>
      <p:nvGrpSpPr>
        <p:cNvPr id="1" name=""/>
        <p:cNvGrpSpPr/>
        <p:nvPr/>
      </p:nvGrpSpPr>
      <p:grpSpPr>
        <a:xfrm>
          <a:off x="0" y="0"/>
          <a:ext cx="0" cy="0"/>
          <a:chOff x="0" y="0"/>
          <a:chExt cx="0" cy="0"/>
        </a:xfrm>
      </p:grpSpPr>
      <p:pic>
        <p:nvPicPr>
          <p:cNvPr id="5" name="Bildobjekt 7">
            <a:extLst>
              <a:ext uri="{FF2B5EF4-FFF2-40B4-BE49-F238E27FC236}">
                <a16:creationId xmlns:a16="http://schemas.microsoft.com/office/drawing/2014/main" id="{2BE6A008-FE08-EE44-ADEF-8E288DE0D933}"/>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3549732" y="2492546"/>
            <a:ext cx="5092536" cy="1981395"/>
          </a:xfrm>
          <a:prstGeom prst="rect">
            <a:avLst/>
          </a:prstGeom>
          <a:effectLst>
            <a:reflection endPos="0" dir="5400000" sy="-100000" algn="bl" rotWithShape="0"/>
          </a:effectLst>
        </p:spPr>
      </p:pic>
    </p:spTree>
    <p:extLst>
      <p:ext uri="{BB962C8B-B14F-4D97-AF65-F5344CB8AC3E}">
        <p14:creationId xmlns:p14="http://schemas.microsoft.com/office/powerpoint/2010/main" val="93054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vsnittsrubrik">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8" y="1122363"/>
            <a:ext cx="10296525" cy="2387600"/>
          </a:xfrm>
        </p:spPr>
        <p:txBody>
          <a:bodyPr anchor="b">
            <a:normAutofit/>
          </a:bodyPr>
          <a:lstStyle>
            <a:lvl1pPr algn="ctr">
              <a:defRPr sz="3000">
                <a:solidFill>
                  <a:schemeClr val="tx2"/>
                </a:solidFill>
              </a:defRPr>
            </a:lvl1pPr>
          </a:lstStyle>
          <a:p>
            <a:r>
              <a:rPr lang="sv-SE"/>
              <a:t>Klicka här för att lägga till rubrik</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8" y="3602038"/>
            <a:ext cx="10296525"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2369707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vå delar">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hasCustomPrompt="1"/>
          </p:nvPr>
        </p:nvSpPr>
        <p:spPr>
          <a:xfrm>
            <a:off x="587375" y="372874"/>
            <a:ext cx="11017251" cy="1765892"/>
          </a:xfrm>
        </p:spPr>
        <p:txBody>
          <a:bodyPr anchor="b" anchorCtr="0">
            <a:normAutofit/>
          </a:bodyPr>
          <a:lstStyle>
            <a:lvl1pPr>
              <a:defRPr sz="3000"/>
            </a:lvl1pPr>
          </a:lstStyle>
          <a:p>
            <a:r>
              <a:rPr lang="sv-SE"/>
              <a:t>Klicka här för att lägga till rubrik</a:t>
            </a:r>
          </a:p>
        </p:txBody>
      </p:sp>
      <p:sp>
        <p:nvSpPr>
          <p:cNvPr id="8" name="Platshållare för innehåll 2">
            <a:extLst>
              <a:ext uri="{FF2B5EF4-FFF2-40B4-BE49-F238E27FC236}">
                <a16:creationId xmlns:a16="http://schemas.microsoft.com/office/drawing/2014/main" id="{154D540A-FB63-CA43-AA4B-46D03A7FD4E0}"/>
              </a:ext>
            </a:extLst>
          </p:cNvPr>
          <p:cNvSpPr>
            <a:spLocks noGrp="1"/>
          </p:cNvSpPr>
          <p:nvPr>
            <p:ph sz="half" idx="1" hasCustomPrompt="1"/>
          </p:nvPr>
        </p:nvSpPr>
        <p:spPr>
          <a:xfrm>
            <a:off x="587376" y="2406813"/>
            <a:ext cx="5352107" cy="3955243"/>
          </a:xfrm>
        </p:spPr>
        <p:txBody>
          <a:bodyPr>
            <a:normAutofit/>
          </a:bodyPr>
          <a:lstStyle>
            <a:lvl1pPr marL="257175" indent="-257175">
              <a:buFont typeface="Arial" panose="020B0604020202020204" pitchFamily="34" charset="0"/>
              <a:buChar char="•"/>
              <a:defRPr sz="1800" b="0" i="0">
                <a:latin typeface="Roboto" panose="02000000000000000000" pitchFamily="2" charset="0"/>
                <a:ea typeface="Roboto" panose="02000000000000000000" pitchFamily="2" charset="0"/>
              </a:defRPr>
            </a:lvl1pPr>
            <a:lvl2pPr>
              <a:defRPr sz="1650" b="0" i="0">
                <a:latin typeface="Roboto" panose="02000000000000000000" pitchFamily="2" charset="0"/>
                <a:ea typeface="Roboto" panose="02000000000000000000" pitchFamily="2" charset="0"/>
              </a:defRPr>
            </a:lvl2pPr>
            <a:lvl3pPr>
              <a:defRPr sz="1500" b="0" i="0">
                <a:latin typeface="Roboto" panose="02000000000000000000" pitchFamily="2" charset="0"/>
                <a:ea typeface="Roboto" panose="02000000000000000000" pitchFamily="2" charset="0"/>
              </a:defRPr>
            </a:lvl3pPr>
            <a:lvl4pPr>
              <a:defRPr sz="1350" b="0" i="0">
                <a:latin typeface="Roboto" panose="02000000000000000000" pitchFamily="2" charset="0"/>
                <a:ea typeface="Roboto" panose="02000000000000000000" pitchFamily="2" charset="0"/>
              </a:defRPr>
            </a:lvl4pPr>
            <a:lvl5pPr>
              <a:defRPr sz="1350" b="0" i="0">
                <a:latin typeface="Roboto" panose="02000000000000000000" pitchFamily="2" charset="0"/>
                <a:ea typeface="Roboto" panose="02000000000000000000" pitchFamily="2" charset="0"/>
              </a:defRPr>
            </a:lvl5p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
        <p:nvSpPr>
          <p:cNvPr id="10" name="Platshållare för innehåll 2">
            <a:extLst>
              <a:ext uri="{FF2B5EF4-FFF2-40B4-BE49-F238E27FC236}">
                <a16:creationId xmlns:a16="http://schemas.microsoft.com/office/drawing/2014/main" id="{49F94DFD-129A-A944-A73A-1BA7D7116A9D}"/>
              </a:ext>
            </a:extLst>
          </p:cNvPr>
          <p:cNvSpPr>
            <a:spLocks noGrp="1"/>
          </p:cNvSpPr>
          <p:nvPr>
            <p:ph sz="half" idx="10" hasCustomPrompt="1"/>
          </p:nvPr>
        </p:nvSpPr>
        <p:spPr>
          <a:xfrm>
            <a:off x="6252520" y="2424651"/>
            <a:ext cx="5360421" cy="3955243"/>
          </a:xfrm>
        </p:spPr>
        <p:txBody>
          <a:bodyPr>
            <a:normAutofit/>
          </a:bodyPr>
          <a:lstStyle>
            <a:lvl1pPr marL="257175" indent="-257175">
              <a:buFont typeface="Arial" panose="020B0604020202020204" pitchFamily="34" charset="0"/>
              <a:buChar char="•"/>
              <a:defRPr sz="1800" b="0" i="0">
                <a:latin typeface="Roboto" panose="02000000000000000000" pitchFamily="2" charset="0"/>
                <a:ea typeface="Roboto" panose="02000000000000000000" pitchFamily="2" charset="0"/>
              </a:defRPr>
            </a:lvl1pPr>
            <a:lvl2pPr>
              <a:defRPr sz="1650" b="0" i="0">
                <a:latin typeface="Roboto" panose="02000000000000000000" pitchFamily="2" charset="0"/>
                <a:ea typeface="Roboto" panose="02000000000000000000" pitchFamily="2" charset="0"/>
              </a:defRPr>
            </a:lvl2pPr>
            <a:lvl3pPr>
              <a:defRPr sz="1500" b="0" i="0">
                <a:latin typeface="Roboto" panose="02000000000000000000" pitchFamily="2" charset="0"/>
                <a:ea typeface="Roboto" panose="02000000000000000000" pitchFamily="2" charset="0"/>
              </a:defRPr>
            </a:lvl3pPr>
            <a:lvl4pPr>
              <a:defRPr sz="1350" b="0" i="0">
                <a:latin typeface="Roboto" panose="02000000000000000000" pitchFamily="2" charset="0"/>
                <a:ea typeface="Roboto" panose="02000000000000000000" pitchFamily="2" charset="0"/>
              </a:defRPr>
            </a:lvl4pPr>
            <a:lvl5pPr>
              <a:defRPr sz="1350" b="0" i="0">
                <a:latin typeface="Roboto" panose="02000000000000000000" pitchFamily="2" charset="0"/>
                <a:ea typeface="Roboto" panose="02000000000000000000" pitchFamily="2" charset="0"/>
              </a:defRPr>
            </a:lvl5p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31740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itat">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8" y="1508126"/>
            <a:ext cx="10296525" cy="3489967"/>
          </a:xfrm>
        </p:spPr>
        <p:txBody>
          <a:bodyPr anchor="ctr" anchorCtr="0">
            <a:normAutofit/>
          </a:bodyPr>
          <a:lstStyle>
            <a:lvl1pPr algn="ctr">
              <a:defRPr sz="5250">
                <a:solidFill>
                  <a:schemeClr val="accent2"/>
                </a:solidFill>
              </a:defRPr>
            </a:lvl1pPr>
          </a:lstStyle>
          <a:p>
            <a:r>
              <a:rPr lang="sv-SE"/>
              <a:t>”Citat”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8" y="5322142"/>
            <a:ext cx="10296525" cy="807196"/>
          </a:xfrm>
        </p:spPr>
        <p:txBody>
          <a:bodyPr>
            <a:normAutofit/>
          </a:bodyPr>
          <a:lstStyle>
            <a:lvl1pPr marL="0" indent="0" algn="ctr">
              <a:buNone/>
              <a:defRPr sz="1500" i="1">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Namn på upphovsperson</a:t>
            </a:r>
          </a:p>
        </p:txBody>
      </p:sp>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2" y="-753079"/>
            <a:ext cx="11593631" cy="597920"/>
          </a:xfrm>
        </p:spPr>
        <p:txBody>
          <a:bodyPr>
            <a:normAutofit/>
          </a:bodyPr>
          <a:lstStyle>
            <a:lvl1pPr marL="0" indent="0">
              <a:buFontTx/>
              <a:buNone/>
              <a:defRPr sz="1200" b="0">
                <a:solidFill>
                  <a:srgbClr val="000000"/>
                </a:solidFill>
              </a:defRPr>
            </a:lvl1pPr>
          </a:lstStyle>
          <a:p>
            <a:pPr lvl="0"/>
            <a:r>
              <a:rPr lang="sv-SE"/>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327238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ämförelse">
    <p:bg>
      <p:bgPr>
        <a:solidFill>
          <a:schemeClr val="bg2"/>
        </a:solidFill>
        <a:effectLst/>
      </p:bgPr>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112E494C-8838-C749-B4BF-336611B964EF}"/>
              </a:ext>
            </a:extLst>
          </p:cNvPr>
          <p:cNvSpPr/>
          <p:nvPr userDrawn="1"/>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5" name="Rektangel 4">
            <a:extLst>
              <a:ext uri="{FF2B5EF4-FFF2-40B4-BE49-F238E27FC236}">
                <a16:creationId xmlns:a16="http://schemas.microsoft.com/office/drawing/2014/main" id="{401C1C64-9FD7-AC46-AC2D-0029FD7FCF8B}"/>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Platshållare för innehåll 6">
            <a:extLst>
              <a:ext uri="{FF2B5EF4-FFF2-40B4-BE49-F238E27FC236}">
                <a16:creationId xmlns:a16="http://schemas.microsoft.com/office/drawing/2014/main" id="{36F8924E-5B08-C84D-8FD9-D2B16DB22089}"/>
              </a:ext>
            </a:extLst>
          </p:cNvPr>
          <p:cNvSpPr>
            <a:spLocks noGrp="1"/>
          </p:cNvSpPr>
          <p:nvPr>
            <p:ph sz="quarter" idx="13" hasCustomPrompt="1"/>
          </p:nvPr>
        </p:nvSpPr>
        <p:spPr>
          <a:xfrm>
            <a:off x="587376" y="1540121"/>
            <a:ext cx="5025757" cy="2387600"/>
          </a:xfrm>
        </p:spPr>
        <p:txBody>
          <a:bodyPr anchor="b" anchorCtr="0">
            <a:normAutofit/>
          </a:bodyPr>
          <a:lstStyle>
            <a:lvl1pPr marL="0" indent="0" algn="ctr">
              <a:buFontTx/>
              <a:buNone/>
              <a:defRPr sz="3000" b="0" i="0">
                <a:solidFill>
                  <a:schemeClr val="tx2"/>
                </a:solidFill>
                <a:latin typeface="Roboto Medium" panose="02000000000000000000" pitchFamily="2" charset="0"/>
                <a:ea typeface="Roboto Medium" panose="02000000000000000000" pitchFamily="2" charset="0"/>
              </a:defRPr>
            </a:lvl1pPr>
          </a:lstStyle>
          <a:p>
            <a:pPr lvl="0"/>
            <a:r>
              <a:rPr lang="sv-SE"/>
              <a:t>Klicka här för att lägga till rubrik</a:t>
            </a:r>
          </a:p>
        </p:txBody>
      </p:sp>
      <p:sp>
        <p:nvSpPr>
          <p:cNvPr id="11" name="Platshållare för text 16">
            <a:extLst>
              <a:ext uri="{FF2B5EF4-FFF2-40B4-BE49-F238E27FC236}">
                <a16:creationId xmlns:a16="http://schemas.microsoft.com/office/drawing/2014/main" id="{B824B995-D5AE-E24F-9288-7185854E3704}"/>
              </a:ext>
            </a:extLst>
          </p:cNvPr>
          <p:cNvSpPr>
            <a:spLocks noGrp="1"/>
          </p:cNvSpPr>
          <p:nvPr>
            <p:ph type="body" sz="quarter" idx="14" hasCustomPrompt="1"/>
          </p:nvPr>
        </p:nvSpPr>
        <p:spPr>
          <a:xfrm>
            <a:off x="594347" y="4019797"/>
            <a:ext cx="5025945" cy="1229096"/>
          </a:xfrm>
        </p:spPr>
        <p:txBody>
          <a:bodyPr>
            <a:normAutofit/>
          </a:bodyPr>
          <a:lstStyle>
            <a:lvl1pPr marL="0" indent="0" algn="ctr">
              <a:buFontTx/>
              <a:buNone/>
              <a:defRPr sz="1800">
                <a:solidFill>
                  <a:schemeClr val="tx2"/>
                </a:solidFill>
              </a:defRPr>
            </a:lvl1pPr>
          </a:lstStyle>
          <a:p>
            <a:r>
              <a:rPr lang="sv-SE"/>
              <a:t>Klicka här för att lägga till text</a:t>
            </a:r>
          </a:p>
        </p:txBody>
      </p:sp>
      <p:sp>
        <p:nvSpPr>
          <p:cNvPr id="13" name="Platshållare för innehåll 6">
            <a:extLst>
              <a:ext uri="{FF2B5EF4-FFF2-40B4-BE49-F238E27FC236}">
                <a16:creationId xmlns:a16="http://schemas.microsoft.com/office/drawing/2014/main" id="{0C3B713F-13A5-EC46-B1D8-7AB05885476E}"/>
              </a:ext>
            </a:extLst>
          </p:cNvPr>
          <p:cNvSpPr>
            <a:spLocks noGrp="1"/>
          </p:cNvSpPr>
          <p:nvPr>
            <p:ph sz="quarter" idx="15" hasCustomPrompt="1"/>
          </p:nvPr>
        </p:nvSpPr>
        <p:spPr>
          <a:xfrm>
            <a:off x="6578868" y="1540121"/>
            <a:ext cx="5025757" cy="2387600"/>
          </a:xfrm>
        </p:spPr>
        <p:txBody>
          <a:bodyPr anchor="b" anchorCtr="0">
            <a:normAutofit/>
          </a:bodyPr>
          <a:lstStyle>
            <a:lvl1pPr marL="0" indent="0" algn="ctr">
              <a:buFontTx/>
              <a:buNone/>
              <a:defRPr sz="3000" b="0" i="0">
                <a:solidFill>
                  <a:schemeClr val="tx2"/>
                </a:solidFill>
                <a:latin typeface="Roboto Medium" panose="02000000000000000000" pitchFamily="2" charset="0"/>
                <a:ea typeface="Roboto Medium" panose="02000000000000000000" pitchFamily="2" charset="0"/>
              </a:defRPr>
            </a:lvl1pPr>
          </a:lstStyle>
          <a:p>
            <a:pPr lvl="0"/>
            <a:r>
              <a:rPr lang="sv-SE"/>
              <a:t>Klicka här för att lägga till rubrik</a:t>
            </a:r>
          </a:p>
        </p:txBody>
      </p:sp>
      <p:sp>
        <p:nvSpPr>
          <p:cNvPr id="14" name="Platshållare för text 16">
            <a:extLst>
              <a:ext uri="{FF2B5EF4-FFF2-40B4-BE49-F238E27FC236}">
                <a16:creationId xmlns:a16="http://schemas.microsoft.com/office/drawing/2014/main" id="{00DBCF07-9483-8440-A18D-D5AE51EF5E0D}"/>
              </a:ext>
            </a:extLst>
          </p:cNvPr>
          <p:cNvSpPr>
            <a:spLocks noGrp="1"/>
          </p:cNvSpPr>
          <p:nvPr>
            <p:ph type="body" sz="quarter" idx="16" hasCustomPrompt="1"/>
          </p:nvPr>
        </p:nvSpPr>
        <p:spPr>
          <a:xfrm>
            <a:off x="6571710" y="4019797"/>
            <a:ext cx="5025945" cy="1229096"/>
          </a:xfrm>
        </p:spPr>
        <p:txBody>
          <a:bodyPr>
            <a:normAutofit/>
          </a:bodyPr>
          <a:lstStyle>
            <a:lvl1pPr marL="0" indent="0" algn="ctr">
              <a:buFontTx/>
              <a:buNone/>
              <a:defRPr sz="1800">
                <a:solidFill>
                  <a:schemeClr val="tx2"/>
                </a:solidFill>
              </a:defRPr>
            </a:lvl1pPr>
          </a:lstStyle>
          <a:p>
            <a:r>
              <a:rPr lang="sv-SE"/>
              <a:t>Klicka här för att lägga till text</a:t>
            </a:r>
          </a:p>
        </p:txBody>
      </p:sp>
    </p:spTree>
    <p:extLst>
      <p:ext uri="{BB962C8B-B14F-4D97-AF65-F5344CB8AC3E}">
        <p14:creationId xmlns:p14="http://schemas.microsoft.com/office/powerpoint/2010/main" val="3768460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Jämförelse">
    <p:bg>
      <p:bgPr>
        <a:solidFill>
          <a:schemeClr val="bg1"/>
        </a:solidFill>
        <a:effectLst/>
      </p:bgPr>
    </p:bg>
    <p:spTree>
      <p:nvGrpSpPr>
        <p:cNvPr id="1" name=""/>
        <p:cNvGrpSpPr/>
        <p:nvPr/>
      </p:nvGrpSpPr>
      <p:grpSpPr>
        <a:xfrm>
          <a:off x="0" y="0"/>
          <a:ext cx="0" cy="0"/>
          <a:chOff x="0" y="0"/>
          <a:chExt cx="0" cy="0"/>
        </a:xfrm>
      </p:grpSpPr>
      <p:pic>
        <p:nvPicPr>
          <p:cNvPr id="12" name="Bildobjekt 7">
            <a:extLst>
              <a:ext uri="{FF2B5EF4-FFF2-40B4-BE49-F238E27FC236}">
                <a16:creationId xmlns:a16="http://schemas.microsoft.com/office/drawing/2014/main" id="{BCA6DBFF-784D-4242-AB27-844FF86F1D25}"/>
              </a:ext>
            </a:extLst>
          </p:cNvPr>
          <p:cNvPicPr>
            <a:picLocks noChangeAspect="1"/>
          </p:cNvPicPr>
          <p:nvPr userDrawn="1"/>
        </p:nvPicPr>
        <p:blipFill>
          <a:blip r:embed="rId2"/>
          <a:srcRect/>
          <a:stretch/>
        </p:blipFill>
        <p:spPr>
          <a:xfrm>
            <a:off x="11014765" y="6269192"/>
            <a:ext cx="832867" cy="321853"/>
          </a:xfrm>
          <a:prstGeom prst="rect">
            <a:avLst/>
          </a:prstGeom>
          <a:effectLst>
            <a:reflection endPos="0" dir="5400000" sy="-100000" algn="bl" rotWithShape="0"/>
          </a:effectLst>
        </p:spPr>
      </p:pic>
      <p:sp>
        <p:nvSpPr>
          <p:cNvPr id="9" name="Rektangel 8">
            <a:extLst>
              <a:ext uri="{FF2B5EF4-FFF2-40B4-BE49-F238E27FC236}">
                <a16:creationId xmlns:a16="http://schemas.microsoft.com/office/drawing/2014/main" id="{112E494C-8838-C749-B4BF-336611B964EF}"/>
              </a:ext>
            </a:extLst>
          </p:cNvPr>
          <p:cNvSpPr/>
          <p:nvPr userDrawn="1"/>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5" name="Rektangel 4">
            <a:extLst>
              <a:ext uri="{FF2B5EF4-FFF2-40B4-BE49-F238E27FC236}">
                <a16:creationId xmlns:a16="http://schemas.microsoft.com/office/drawing/2014/main" id="{401C1C64-9FD7-AC46-AC2D-0029FD7FCF8B}"/>
              </a:ext>
            </a:extLst>
          </p:cNvPr>
          <p:cNvSpPr/>
          <p:nvPr/>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Platshållare för innehåll 6">
            <a:extLst>
              <a:ext uri="{FF2B5EF4-FFF2-40B4-BE49-F238E27FC236}">
                <a16:creationId xmlns:a16="http://schemas.microsoft.com/office/drawing/2014/main" id="{36F8924E-5B08-C84D-8FD9-D2B16DB22089}"/>
              </a:ext>
            </a:extLst>
          </p:cNvPr>
          <p:cNvSpPr>
            <a:spLocks noGrp="1"/>
          </p:cNvSpPr>
          <p:nvPr>
            <p:ph sz="quarter" idx="13" hasCustomPrompt="1"/>
          </p:nvPr>
        </p:nvSpPr>
        <p:spPr>
          <a:xfrm>
            <a:off x="587376" y="1540121"/>
            <a:ext cx="5025757" cy="2387600"/>
          </a:xfrm>
        </p:spPr>
        <p:txBody>
          <a:bodyPr anchor="b" anchorCtr="0">
            <a:normAutofit/>
          </a:bodyPr>
          <a:lstStyle>
            <a:lvl1pPr marL="0" indent="0" algn="ctr">
              <a:buFontTx/>
              <a:buNone/>
              <a:defRPr sz="3000" b="0" i="0">
                <a:solidFill>
                  <a:schemeClr val="tx2"/>
                </a:solidFill>
                <a:latin typeface="Roboto Medium" panose="02000000000000000000" pitchFamily="2" charset="0"/>
                <a:ea typeface="Roboto Medium" panose="02000000000000000000" pitchFamily="2" charset="0"/>
              </a:defRPr>
            </a:lvl1pPr>
          </a:lstStyle>
          <a:p>
            <a:pPr lvl="0"/>
            <a:r>
              <a:rPr lang="sv-SE"/>
              <a:t>Klicka här för att lägga till rubrik</a:t>
            </a:r>
          </a:p>
        </p:txBody>
      </p:sp>
      <p:sp>
        <p:nvSpPr>
          <p:cNvPr id="11" name="Platshållare för text 16">
            <a:extLst>
              <a:ext uri="{FF2B5EF4-FFF2-40B4-BE49-F238E27FC236}">
                <a16:creationId xmlns:a16="http://schemas.microsoft.com/office/drawing/2014/main" id="{B824B995-D5AE-E24F-9288-7185854E3704}"/>
              </a:ext>
            </a:extLst>
          </p:cNvPr>
          <p:cNvSpPr>
            <a:spLocks noGrp="1"/>
          </p:cNvSpPr>
          <p:nvPr>
            <p:ph type="body" sz="quarter" idx="14" hasCustomPrompt="1"/>
          </p:nvPr>
        </p:nvSpPr>
        <p:spPr>
          <a:xfrm>
            <a:off x="594347" y="4019797"/>
            <a:ext cx="5025945" cy="1229096"/>
          </a:xfrm>
        </p:spPr>
        <p:txBody>
          <a:bodyPr>
            <a:normAutofit/>
          </a:bodyPr>
          <a:lstStyle>
            <a:lvl1pPr marL="0" indent="0" algn="ctr">
              <a:buFontTx/>
              <a:buNone/>
              <a:defRPr sz="1800">
                <a:solidFill>
                  <a:schemeClr val="tx2"/>
                </a:solidFill>
              </a:defRPr>
            </a:lvl1pPr>
          </a:lstStyle>
          <a:p>
            <a:r>
              <a:rPr lang="sv-SE"/>
              <a:t>Klicka här för att lägga till text</a:t>
            </a:r>
          </a:p>
        </p:txBody>
      </p:sp>
      <p:sp>
        <p:nvSpPr>
          <p:cNvPr id="13" name="Platshållare för innehåll 6">
            <a:extLst>
              <a:ext uri="{FF2B5EF4-FFF2-40B4-BE49-F238E27FC236}">
                <a16:creationId xmlns:a16="http://schemas.microsoft.com/office/drawing/2014/main" id="{0C3B713F-13A5-EC46-B1D8-7AB05885476E}"/>
              </a:ext>
            </a:extLst>
          </p:cNvPr>
          <p:cNvSpPr>
            <a:spLocks noGrp="1"/>
          </p:cNvSpPr>
          <p:nvPr>
            <p:ph sz="quarter" idx="15" hasCustomPrompt="1"/>
          </p:nvPr>
        </p:nvSpPr>
        <p:spPr>
          <a:xfrm>
            <a:off x="6571710" y="1540121"/>
            <a:ext cx="5025757" cy="2387600"/>
          </a:xfrm>
        </p:spPr>
        <p:txBody>
          <a:bodyPr anchor="b" anchorCtr="0">
            <a:normAutofit/>
          </a:bodyPr>
          <a:lstStyle>
            <a:lvl1pPr marL="0" indent="0" algn="ctr">
              <a:buFontTx/>
              <a:buNone/>
              <a:defRPr sz="3000" b="0" i="0">
                <a:solidFill>
                  <a:schemeClr val="tx2"/>
                </a:solidFill>
                <a:latin typeface="Roboto Medium" panose="02000000000000000000" pitchFamily="2" charset="0"/>
                <a:ea typeface="Roboto Medium" panose="02000000000000000000" pitchFamily="2" charset="0"/>
              </a:defRPr>
            </a:lvl1pPr>
          </a:lstStyle>
          <a:p>
            <a:pPr lvl="0"/>
            <a:r>
              <a:rPr lang="sv-SE"/>
              <a:t>Klicka här för att lägga till rubrik</a:t>
            </a:r>
          </a:p>
        </p:txBody>
      </p:sp>
      <p:sp>
        <p:nvSpPr>
          <p:cNvPr id="14" name="Platshållare för text 16">
            <a:extLst>
              <a:ext uri="{FF2B5EF4-FFF2-40B4-BE49-F238E27FC236}">
                <a16:creationId xmlns:a16="http://schemas.microsoft.com/office/drawing/2014/main" id="{00DBCF07-9483-8440-A18D-D5AE51EF5E0D}"/>
              </a:ext>
            </a:extLst>
          </p:cNvPr>
          <p:cNvSpPr>
            <a:spLocks noGrp="1"/>
          </p:cNvSpPr>
          <p:nvPr>
            <p:ph type="body" sz="quarter" idx="16" hasCustomPrompt="1"/>
          </p:nvPr>
        </p:nvSpPr>
        <p:spPr>
          <a:xfrm>
            <a:off x="6571710" y="4019797"/>
            <a:ext cx="5025945" cy="1229096"/>
          </a:xfrm>
        </p:spPr>
        <p:txBody>
          <a:bodyPr>
            <a:normAutofit/>
          </a:bodyPr>
          <a:lstStyle>
            <a:lvl1pPr marL="0" indent="0" algn="ctr">
              <a:buFontTx/>
              <a:buNone/>
              <a:defRPr sz="1800">
                <a:solidFill>
                  <a:schemeClr val="tx2"/>
                </a:solidFill>
              </a:defRPr>
            </a:lvl1pPr>
          </a:lstStyle>
          <a:p>
            <a:r>
              <a:rPr lang="sv-SE"/>
              <a:t>Klicka här för att lägga till text</a:t>
            </a:r>
          </a:p>
        </p:txBody>
      </p:sp>
    </p:spTree>
    <p:extLst>
      <p:ext uri="{BB962C8B-B14F-4D97-AF65-F5344CB8AC3E}">
        <p14:creationId xmlns:p14="http://schemas.microsoft.com/office/powerpoint/2010/main" val="1503348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Endast rubrik">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3811980" y="1122363"/>
            <a:ext cx="7432283" cy="2387600"/>
          </a:xfrm>
        </p:spPr>
        <p:txBody>
          <a:bodyPr anchor="b">
            <a:normAutofit/>
          </a:bodyPr>
          <a:lstStyle>
            <a:lvl1pPr algn="ctr">
              <a:defRPr sz="3000"/>
            </a:lvl1pPr>
          </a:lstStyle>
          <a:p>
            <a:r>
              <a:rPr lang="sv-SE"/>
              <a:t>Klicka här för att lägga till rubrik</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3811980" y="3602038"/>
            <a:ext cx="7432283"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lägga till text</a:t>
            </a:r>
          </a:p>
        </p:txBody>
      </p:sp>
      <p:pic>
        <p:nvPicPr>
          <p:cNvPr id="7" name="Bildobjekt 6">
            <a:extLst>
              <a:ext uri="{FF2B5EF4-FFF2-40B4-BE49-F238E27FC236}">
                <a16:creationId xmlns:a16="http://schemas.microsoft.com/office/drawing/2014/main" id="{6FF7B325-77BA-2841-A1EE-DCF6A0A8E2D1}"/>
              </a:ext>
            </a:extLst>
          </p:cNvPr>
          <p:cNvPicPr>
            <a:picLocks noChangeAspect="1"/>
          </p:cNvPicPr>
          <p:nvPr userDrawn="1"/>
        </p:nvPicPr>
        <p:blipFill>
          <a:blip r:embed="rId2"/>
          <a:srcRect/>
          <a:stretch/>
        </p:blipFill>
        <p:spPr>
          <a:xfrm>
            <a:off x="1" y="2434442"/>
            <a:ext cx="5854535" cy="4423558"/>
          </a:xfrm>
          <a:prstGeom prst="rect">
            <a:avLst/>
          </a:prstGeom>
        </p:spPr>
      </p:pic>
    </p:spTree>
    <p:extLst>
      <p:ext uri="{BB962C8B-B14F-4D97-AF65-F5344CB8AC3E}">
        <p14:creationId xmlns:p14="http://schemas.microsoft.com/office/powerpoint/2010/main" val="4024953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7D2CB"/>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848FF2D5-DA32-164A-9CEF-0545A6DE5BF2}"/>
              </a:ext>
            </a:extLst>
          </p:cNvPr>
          <p:cNvSpPr>
            <a:spLocks noGrp="1"/>
          </p:cNvSpPr>
          <p:nvPr>
            <p:ph type="title"/>
          </p:nvPr>
        </p:nvSpPr>
        <p:spPr>
          <a:xfrm>
            <a:off x="947739" y="365127"/>
            <a:ext cx="10296525" cy="1325563"/>
          </a:xfrm>
          <a:prstGeom prst="rect">
            <a:avLst/>
          </a:prstGeom>
        </p:spPr>
        <p:txBody>
          <a:bodyPr vert="horz" lIns="91440" tIns="45720" rIns="91440" bIns="45720" rtlCol="0" anchor="ctr">
            <a:normAutofit/>
          </a:bodyPr>
          <a:lstStyle/>
          <a:p>
            <a:r>
              <a:rPr lang="sv-SE"/>
              <a:t>Klicka här för att lägga till rubrik</a:t>
            </a:r>
          </a:p>
        </p:txBody>
      </p:sp>
      <p:sp>
        <p:nvSpPr>
          <p:cNvPr id="3" name="Platshållare för text 2">
            <a:extLst>
              <a:ext uri="{FF2B5EF4-FFF2-40B4-BE49-F238E27FC236}">
                <a16:creationId xmlns:a16="http://schemas.microsoft.com/office/drawing/2014/main" id="{E3C78B44-F05F-C345-B0FE-5531FEF900D3}"/>
              </a:ext>
            </a:extLst>
          </p:cNvPr>
          <p:cNvSpPr>
            <a:spLocks noGrp="1"/>
          </p:cNvSpPr>
          <p:nvPr>
            <p:ph type="body" idx="1"/>
          </p:nvPr>
        </p:nvSpPr>
        <p:spPr>
          <a:xfrm>
            <a:off x="947739" y="1825625"/>
            <a:ext cx="10296525" cy="4351338"/>
          </a:xfrm>
          <a:prstGeom prst="rect">
            <a:avLst/>
          </a:prstGeom>
        </p:spPr>
        <p:txBody>
          <a:bodyPr vert="horz" lIns="91440" tIns="45720" rIns="91440" bIns="45720" rtlCol="0">
            <a:normAutofit/>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pic>
        <p:nvPicPr>
          <p:cNvPr id="8" name="Bildobjekt 7">
            <a:extLst>
              <a:ext uri="{FF2B5EF4-FFF2-40B4-BE49-F238E27FC236}">
                <a16:creationId xmlns:a16="http://schemas.microsoft.com/office/drawing/2014/main" id="{394FD921-8B99-A542-8CFD-EA94C485FA71}"/>
              </a:ext>
            </a:extLst>
          </p:cNvPr>
          <p:cNvPicPr>
            <a:picLocks noChangeAspect="1"/>
          </p:cNvPicPr>
          <p:nvPr userDrawn="1"/>
        </p:nvPicPr>
        <p:blipFill>
          <a:blip r:embed="rId15">
            <a:alphaModFix amt="70000"/>
            <a:extLst>
              <a:ext uri="{28A0092B-C50C-407E-A947-70E740481C1C}">
                <a14:useLocalDpi xmlns:a14="http://schemas.microsoft.com/office/drawing/2010/main" val="0"/>
              </a:ext>
            </a:extLst>
          </a:blip>
          <a:stretch>
            <a:fillRect/>
          </a:stretch>
        </p:blipFill>
        <p:spPr>
          <a:xfrm>
            <a:off x="11014765" y="6268092"/>
            <a:ext cx="832867" cy="324050"/>
          </a:xfrm>
          <a:prstGeom prst="rect">
            <a:avLst/>
          </a:prstGeom>
          <a:effectLst>
            <a:reflection endPos="0" dir="5400000" sy="-100000" algn="bl" rotWithShape="0"/>
          </a:effectLst>
        </p:spPr>
      </p:pic>
    </p:spTree>
    <p:extLst>
      <p:ext uri="{BB962C8B-B14F-4D97-AF65-F5344CB8AC3E}">
        <p14:creationId xmlns:p14="http://schemas.microsoft.com/office/powerpoint/2010/main" val="3969352164"/>
      </p:ext>
    </p:extLst>
  </p:cSld>
  <p:clrMap bg1="lt1" tx1="dk1" bg2="lt2" tx2="dk2" accent1="accent1" accent2="accent2" accent3="accent3" accent4="accent4" accent5="accent5" accent6="accent6" hlink="hlink" folHlink="folHlink"/>
  <p:sldLayoutIdLst>
    <p:sldLayoutId id="2147483739" r:id="rId1"/>
    <p:sldLayoutId id="2147483761" r:id="rId2"/>
    <p:sldLayoutId id="2147483776" r:id="rId3"/>
    <p:sldLayoutId id="2147483743" r:id="rId4"/>
    <p:sldLayoutId id="2147483765" r:id="rId5"/>
    <p:sldLayoutId id="2147483747" r:id="rId6"/>
    <p:sldLayoutId id="2147483755" r:id="rId7"/>
    <p:sldLayoutId id="2147483781" r:id="rId8"/>
    <p:sldLayoutId id="2147483751" r:id="rId9"/>
    <p:sldLayoutId id="2147483738" r:id="rId10"/>
    <p:sldLayoutId id="2147483773" r:id="rId11"/>
    <p:sldLayoutId id="2147483774" r:id="rId12"/>
    <p:sldLayoutId id="2147483775" r:id="rId13"/>
  </p:sldLayoutIdLst>
  <p:txStyles>
    <p:titleStyle>
      <a:lvl1pPr algn="l" defTabSz="914400" rtl="0" eaLnBrk="1" latinLnBrk="0" hangingPunct="1">
        <a:lnSpc>
          <a:spcPct val="90000"/>
        </a:lnSpc>
        <a:spcBef>
          <a:spcPct val="0"/>
        </a:spcBef>
        <a:buNone/>
        <a:defRPr sz="4400" b="0" i="0" kern="1200">
          <a:solidFill>
            <a:schemeClr val="tx2"/>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2"/>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7083" userDrawn="1">
          <p15:clr>
            <a:srgbClr val="F26B43"/>
          </p15:clr>
        </p15:guide>
        <p15:guide id="3" pos="597" userDrawn="1">
          <p15:clr>
            <a:srgbClr val="F26B43"/>
          </p15:clr>
        </p15:guide>
        <p15:guide id="4" pos="371" userDrawn="1">
          <p15:clr>
            <a:srgbClr val="F26B43"/>
          </p15:clr>
        </p15:guide>
        <p15:guide id="5" pos="7311" userDrawn="1">
          <p15:clr>
            <a:srgbClr val="F26B43"/>
          </p15:clr>
        </p15:guide>
        <p15:guide id="6" pos="3727" userDrawn="1">
          <p15:clr>
            <a:srgbClr val="F26B43"/>
          </p15:clr>
        </p15:guide>
        <p15:guide id="7" pos="395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848FF2D5-DA32-164A-9CEF-0545A6DE5BF2}"/>
              </a:ext>
            </a:extLst>
          </p:cNvPr>
          <p:cNvSpPr>
            <a:spLocks noGrp="1"/>
          </p:cNvSpPr>
          <p:nvPr>
            <p:ph type="title"/>
          </p:nvPr>
        </p:nvSpPr>
        <p:spPr>
          <a:xfrm>
            <a:off x="947739" y="365127"/>
            <a:ext cx="10296525" cy="1325563"/>
          </a:xfrm>
          <a:prstGeom prst="rect">
            <a:avLst/>
          </a:prstGeom>
        </p:spPr>
        <p:txBody>
          <a:bodyPr vert="horz" lIns="91440" tIns="45720" rIns="91440" bIns="45720" rtlCol="0" anchor="ctr">
            <a:normAutofit/>
          </a:bodyPr>
          <a:lstStyle/>
          <a:p>
            <a:r>
              <a:rPr lang="sv-SE"/>
              <a:t>Klicka här för att lägga till text</a:t>
            </a:r>
          </a:p>
        </p:txBody>
      </p:sp>
      <p:sp>
        <p:nvSpPr>
          <p:cNvPr id="3" name="Platshållare för text 2">
            <a:extLst>
              <a:ext uri="{FF2B5EF4-FFF2-40B4-BE49-F238E27FC236}">
                <a16:creationId xmlns:a16="http://schemas.microsoft.com/office/drawing/2014/main" id="{E3C78B44-F05F-C345-B0FE-5531FEF900D3}"/>
              </a:ext>
            </a:extLst>
          </p:cNvPr>
          <p:cNvSpPr>
            <a:spLocks noGrp="1"/>
          </p:cNvSpPr>
          <p:nvPr>
            <p:ph type="body" idx="1"/>
          </p:nvPr>
        </p:nvSpPr>
        <p:spPr>
          <a:xfrm>
            <a:off x="947739" y="1825625"/>
            <a:ext cx="10296525" cy="4351338"/>
          </a:xfrm>
          <a:prstGeom prst="rect">
            <a:avLst/>
          </a:prstGeom>
        </p:spPr>
        <p:txBody>
          <a:bodyPr vert="horz" lIns="91440" tIns="45720" rIns="91440" bIns="45720" rtlCol="0">
            <a:normAutofit/>
          </a:bodyPr>
          <a:lstStyle/>
          <a:p>
            <a:pPr lvl="0"/>
            <a:r>
              <a:rPr lang="sv-SE"/>
              <a:t>Klicka här för att lägga till text</a:t>
            </a:r>
          </a:p>
          <a:p>
            <a:pPr lvl="1"/>
            <a:r>
              <a:rPr lang="sv-SE"/>
              <a:t>Nivå två</a:t>
            </a:r>
          </a:p>
          <a:p>
            <a:pPr lvl="2"/>
            <a:r>
              <a:rPr lang="sv-SE"/>
              <a:t>Nivå tre</a:t>
            </a:r>
          </a:p>
          <a:p>
            <a:pPr lvl="3"/>
            <a:r>
              <a:rPr lang="sv-SE"/>
              <a:t>Nivå fyra</a:t>
            </a:r>
          </a:p>
          <a:p>
            <a:pPr lvl="4"/>
            <a:r>
              <a:rPr lang="sv-SE"/>
              <a:t>Nivå fem</a:t>
            </a:r>
          </a:p>
        </p:txBody>
      </p:sp>
      <p:pic>
        <p:nvPicPr>
          <p:cNvPr id="6" name="Bildobjekt 7">
            <a:extLst>
              <a:ext uri="{FF2B5EF4-FFF2-40B4-BE49-F238E27FC236}">
                <a16:creationId xmlns:a16="http://schemas.microsoft.com/office/drawing/2014/main" id="{7298697B-191F-8E40-A871-38F3D1A230A9}"/>
              </a:ext>
            </a:extLst>
          </p:cNvPr>
          <p:cNvPicPr>
            <a:picLocks noChangeAspect="1"/>
          </p:cNvPicPr>
          <p:nvPr userDrawn="1"/>
        </p:nvPicPr>
        <p:blipFill>
          <a:blip r:embed="rId25">
            <a:alphaModFix amt="70000"/>
            <a:extLst>
              <a:ext uri="{28A0092B-C50C-407E-A947-70E740481C1C}">
                <a14:useLocalDpi xmlns:a14="http://schemas.microsoft.com/office/drawing/2010/main" val="0"/>
              </a:ext>
            </a:extLst>
          </a:blip>
          <a:stretch>
            <a:fillRect/>
          </a:stretch>
        </p:blipFill>
        <p:spPr>
          <a:xfrm>
            <a:off x="11014765" y="6268092"/>
            <a:ext cx="832867" cy="324050"/>
          </a:xfrm>
          <a:prstGeom prst="rect">
            <a:avLst/>
          </a:prstGeom>
          <a:effectLst>
            <a:reflection endPos="0" dir="5400000" sy="-100000" algn="bl" rotWithShape="0"/>
          </a:effectLst>
        </p:spPr>
      </p:pic>
    </p:spTree>
    <p:extLst>
      <p:ext uri="{BB962C8B-B14F-4D97-AF65-F5344CB8AC3E}">
        <p14:creationId xmlns:p14="http://schemas.microsoft.com/office/powerpoint/2010/main" val="61575738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62" r:id="rId4"/>
    <p:sldLayoutId id="2147483763" r:id="rId5"/>
    <p:sldLayoutId id="2147483764" r:id="rId6"/>
    <p:sldLayoutId id="2147483744" r:id="rId7"/>
    <p:sldLayoutId id="2147483745" r:id="rId8"/>
    <p:sldLayoutId id="2147483746" r:id="rId9"/>
    <p:sldLayoutId id="2147483766" r:id="rId10"/>
    <p:sldLayoutId id="2147483767" r:id="rId11"/>
    <p:sldLayoutId id="2147483768" r:id="rId12"/>
    <p:sldLayoutId id="2147483748" r:id="rId13"/>
    <p:sldLayoutId id="2147483749" r:id="rId14"/>
    <p:sldLayoutId id="2147483750" r:id="rId15"/>
    <p:sldLayoutId id="2147483779" r:id="rId16"/>
    <p:sldLayoutId id="2147483752" r:id="rId17"/>
    <p:sldLayoutId id="2147483753" r:id="rId18"/>
    <p:sldLayoutId id="2147483754" r:id="rId19"/>
    <p:sldLayoutId id="2147483770" r:id="rId20"/>
    <p:sldLayoutId id="2147483771" r:id="rId21"/>
    <p:sldLayoutId id="2147483772" r:id="rId22"/>
    <p:sldLayoutId id="2147483778" r:id="rId23"/>
  </p:sldLayoutIdLst>
  <p:txStyles>
    <p:titleStyle>
      <a:lvl1pPr algn="l" defTabSz="914400" rtl="0" eaLnBrk="1" latinLnBrk="0" hangingPunct="1">
        <a:lnSpc>
          <a:spcPct val="90000"/>
        </a:lnSpc>
        <a:spcBef>
          <a:spcPct val="0"/>
        </a:spcBef>
        <a:buNone/>
        <a:defRPr sz="4400" b="0" i="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bg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083" userDrawn="1">
          <p15:clr>
            <a:srgbClr val="F26B43"/>
          </p15:clr>
        </p15:guide>
        <p15:guide id="4" pos="597" userDrawn="1">
          <p15:clr>
            <a:srgbClr val="F26B43"/>
          </p15:clr>
        </p15:guide>
        <p15:guide id="5" pos="371" userDrawn="1">
          <p15:clr>
            <a:srgbClr val="F26B43"/>
          </p15:clr>
        </p15:guide>
        <p15:guide id="6" pos="7311" userDrawn="1">
          <p15:clr>
            <a:srgbClr val="F26B43"/>
          </p15:clr>
        </p15:guide>
        <p15:guide id="7" pos="3727" userDrawn="1">
          <p15:clr>
            <a:srgbClr val="F26B43"/>
          </p15:clr>
        </p15:guide>
        <p15:guide id="8" pos="395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7000" b="-11000"/>
          </a:stretch>
        </a:blip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387C4FF-1E73-1345-8CF2-7DA4BD7B70FA}"/>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465332" y="1513652"/>
            <a:ext cx="3504186" cy="1363403"/>
          </a:xfrm>
          <a:prstGeom prst="rect">
            <a:avLst/>
          </a:prstGeom>
          <a:effectLst>
            <a:reflection endPos="0" dir="5400000" sy="-100000" algn="bl" rotWithShape="0"/>
          </a:effectLst>
        </p:spPr>
      </p:pic>
      <p:pic>
        <p:nvPicPr>
          <p:cNvPr id="5122" name="Picture 2">
            <a:extLst>
              <a:ext uri="{FF2B5EF4-FFF2-40B4-BE49-F238E27FC236}">
                <a16:creationId xmlns:a16="http://schemas.microsoft.com/office/drawing/2014/main" id="{30C69957-9CF3-1645-9191-4FCCC9B54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7233" y="857250"/>
            <a:ext cx="355095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4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a:xfrm>
            <a:off x="2234803" y="1136907"/>
            <a:ext cx="8302568" cy="1324419"/>
          </a:xfrm>
        </p:spPr>
        <p:txBody>
          <a:bodyPr/>
          <a:lstStyle/>
          <a:p>
            <a:r>
              <a:rPr lang="sv-SE" err="1"/>
              <a:t>What</a:t>
            </a:r>
            <a:r>
              <a:rPr lang="sv-SE"/>
              <a:t> is </a:t>
            </a:r>
            <a:r>
              <a:rPr lang="sv-SE" err="1"/>
              <a:t>git</a:t>
            </a:r>
            <a:r>
              <a:rPr lang="sv-SE"/>
              <a:t>?</a:t>
            </a:r>
            <a:br>
              <a:rPr lang="sv-SE"/>
            </a:br>
            <a:r>
              <a:rPr lang="sv-SE" sz="1500"/>
              <a:t> -    A </a:t>
            </a:r>
            <a:r>
              <a:rPr lang="sv-SE" sz="1500" err="1"/>
              <a:t>distributed</a:t>
            </a:r>
            <a:r>
              <a:rPr lang="sv-SE" sz="1500"/>
              <a:t> VCS</a:t>
            </a:r>
          </a:p>
        </p:txBody>
      </p:sp>
      <p:pic>
        <p:nvPicPr>
          <p:cNvPr id="2050" name="Picture 2" descr="https://lh4.googleusercontent.com/3JMz4TWOdtyDC65N3maUVA59A-neXT7x46JTVI3hokMolHfaS46MtCpn61XWdM4AFVQs1VOrRR9oZKrh6_EW-NXhEai1FhbZ-w_jX9rDRj8hqyOxrAmjT1lKR3J0acOWm0MASGBWydI">
            <a:extLst>
              <a:ext uri="{FF2B5EF4-FFF2-40B4-BE49-F238E27FC236}">
                <a16:creationId xmlns:a16="http://schemas.microsoft.com/office/drawing/2014/main" id="{DB28EB31-7B25-F644-939E-DCDB1929E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41" y="857250"/>
            <a:ext cx="512326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7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a:xfrm>
            <a:off x="2234803" y="1136907"/>
            <a:ext cx="8302568" cy="1324419"/>
          </a:xfrm>
        </p:spPr>
        <p:txBody>
          <a:bodyPr/>
          <a:lstStyle/>
          <a:p>
            <a:r>
              <a:rPr lang="sv-SE"/>
              <a:t>What is git?</a:t>
            </a:r>
            <a:br>
              <a:rPr lang="sv-SE"/>
            </a:br>
            <a:r>
              <a:rPr lang="sv-SE" sz="1500"/>
              <a:t> -    A distributed VCS</a:t>
            </a:r>
          </a:p>
        </p:txBody>
      </p:sp>
      <p:sp>
        <p:nvSpPr>
          <p:cNvPr id="4" name="Platshållare för innehåll 2">
            <a:extLst>
              <a:ext uri="{FF2B5EF4-FFF2-40B4-BE49-F238E27FC236}">
                <a16:creationId xmlns:a16="http://schemas.microsoft.com/office/drawing/2014/main" id="{D6CD5D96-4E14-9446-8F24-8A924EE86811}"/>
              </a:ext>
            </a:extLst>
          </p:cNvPr>
          <p:cNvSpPr>
            <a:spLocks noGrp="1"/>
          </p:cNvSpPr>
          <p:nvPr>
            <p:ph sz="half" idx="1"/>
          </p:nvPr>
        </p:nvSpPr>
        <p:spPr>
          <a:xfrm>
            <a:off x="2234803" y="2662359"/>
            <a:ext cx="7722394" cy="2966432"/>
          </a:xfrm>
        </p:spPr>
        <p:txBody>
          <a:bodyPr/>
          <a:lstStyle/>
          <a:p>
            <a:pPr fontAlgn="base"/>
            <a:r>
              <a:rPr lang="sv-SE"/>
              <a:t>I </a:t>
            </a:r>
            <a:r>
              <a:rPr lang="sv-SE" err="1"/>
              <a:t>git</a:t>
            </a:r>
            <a:r>
              <a:rPr lang="sv-SE"/>
              <a:t> hanterar man förändringar med snapshots av filerna. </a:t>
            </a:r>
          </a:p>
          <a:p>
            <a:pPr marL="0" indent="0" fontAlgn="base">
              <a:buNone/>
            </a:pPr>
            <a:endParaRPr lang="sv-SE"/>
          </a:p>
          <a:p>
            <a:pPr marL="342900" lvl="1" indent="0" fontAlgn="base">
              <a:buNone/>
            </a:pPr>
            <a:endParaRPr lang="sv-SE" sz="1800"/>
          </a:p>
          <a:p>
            <a:pPr lvl="1" fontAlgn="base"/>
            <a:endParaRPr lang="sv-SE"/>
          </a:p>
          <a:p>
            <a:pPr marL="342900" lvl="1" indent="0" fontAlgn="base">
              <a:buNone/>
            </a:pPr>
            <a:endParaRPr lang="sv-SE"/>
          </a:p>
        </p:txBody>
      </p:sp>
      <p:pic>
        <p:nvPicPr>
          <p:cNvPr id="5" name="Bildobjekt 4" descr="En bild som visar text, elektronik, tangentbord&#10;&#10;Automatiskt genererad beskrivning">
            <a:extLst>
              <a:ext uri="{FF2B5EF4-FFF2-40B4-BE49-F238E27FC236}">
                <a16:creationId xmlns:a16="http://schemas.microsoft.com/office/drawing/2014/main" id="{355CFE3C-F94C-9342-ABE9-87D7A1FDBB2B}"/>
              </a:ext>
            </a:extLst>
          </p:cNvPr>
          <p:cNvPicPr>
            <a:picLocks noChangeAspect="1"/>
          </p:cNvPicPr>
          <p:nvPr/>
        </p:nvPicPr>
        <p:blipFill>
          <a:blip r:embed="rId3"/>
          <a:stretch>
            <a:fillRect/>
          </a:stretch>
        </p:blipFill>
        <p:spPr>
          <a:xfrm>
            <a:off x="2790824" y="3057041"/>
            <a:ext cx="6610350" cy="2571750"/>
          </a:xfrm>
          <a:prstGeom prst="rect">
            <a:avLst/>
          </a:prstGeom>
        </p:spPr>
      </p:pic>
    </p:spTree>
    <p:extLst>
      <p:ext uri="{BB962C8B-B14F-4D97-AF65-F5344CB8AC3E}">
        <p14:creationId xmlns:p14="http://schemas.microsoft.com/office/powerpoint/2010/main" val="1636109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DC2AADD-65BB-F242-9099-55746F68CD47}"/>
              </a:ext>
            </a:extLst>
          </p:cNvPr>
          <p:cNvSpPr>
            <a:spLocks noGrp="1"/>
          </p:cNvSpPr>
          <p:nvPr>
            <p:ph type="ctrTitle"/>
          </p:nvPr>
        </p:nvSpPr>
        <p:spPr/>
        <p:txBody>
          <a:bodyPr/>
          <a:lstStyle/>
          <a:p>
            <a:r>
              <a:rPr lang="sv-SE" err="1"/>
              <a:t>What</a:t>
            </a:r>
            <a:r>
              <a:rPr lang="sv-SE"/>
              <a:t> is </a:t>
            </a:r>
            <a:r>
              <a:rPr lang="sv-SE" err="1"/>
              <a:t>git</a:t>
            </a:r>
            <a:r>
              <a:rPr lang="sv-SE"/>
              <a:t>? – in </a:t>
            </a:r>
            <a:r>
              <a:rPr lang="sv-SE" err="1"/>
              <a:t>one</a:t>
            </a:r>
            <a:r>
              <a:rPr lang="sv-SE"/>
              <a:t> </a:t>
            </a:r>
            <a:r>
              <a:rPr lang="sv-SE" err="1"/>
              <a:t>sentance</a:t>
            </a:r>
            <a:endParaRPr lang="sv-SE"/>
          </a:p>
        </p:txBody>
      </p:sp>
      <p:sp>
        <p:nvSpPr>
          <p:cNvPr id="3" name="Underrubrik 2">
            <a:extLst>
              <a:ext uri="{FF2B5EF4-FFF2-40B4-BE49-F238E27FC236}">
                <a16:creationId xmlns:a16="http://schemas.microsoft.com/office/drawing/2014/main" id="{E36A28BE-FAD4-8544-AF81-D5DF679DE154}"/>
              </a:ext>
            </a:extLst>
          </p:cNvPr>
          <p:cNvSpPr>
            <a:spLocks noGrp="1"/>
          </p:cNvSpPr>
          <p:nvPr>
            <p:ph type="subTitle" idx="1"/>
          </p:nvPr>
        </p:nvSpPr>
        <p:spPr>
          <a:xfrm>
            <a:off x="4620435" y="3489722"/>
            <a:ext cx="5099310" cy="1241822"/>
          </a:xfrm>
        </p:spPr>
        <p:txBody>
          <a:bodyPr>
            <a:normAutofit/>
          </a:bodyPr>
          <a:lstStyle/>
          <a:p>
            <a:r>
              <a:rPr lang="sv-SE"/>
              <a:t>Git is a </a:t>
            </a:r>
            <a:r>
              <a:rPr lang="sv-SE" err="1"/>
              <a:t>tool</a:t>
            </a:r>
            <a:r>
              <a:rPr lang="sv-SE"/>
              <a:t> </a:t>
            </a:r>
            <a:r>
              <a:rPr lang="sv-SE" err="1"/>
              <a:t>used</a:t>
            </a:r>
            <a:r>
              <a:rPr lang="sv-SE"/>
              <a:t> by </a:t>
            </a:r>
            <a:r>
              <a:rPr lang="sv-SE" err="1"/>
              <a:t>developers</a:t>
            </a:r>
            <a:r>
              <a:rPr lang="sv-SE"/>
              <a:t> to </a:t>
            </a:r>
            <a:r>
              <a:rPr lang="sv-SE" err="1"/>
              <a:t>easily</a:t>
            </a:r>
            <a:r>
              <a:rPr lang="sv-SE"/>
              <a:t> </a:t>
            </a:r>
            <a:r>
              <a:rPr lang="sv-SE" err="1"/>
              <a:t>collaborate</a:t>
            </a:r>
            <a:r>
              <a:rPr lang="sv-SE"/>
              <a:t> in a </a:t>
            </a:r>
            <a:r>
              <a:rPr lang="sv-SE" err="1"/>
              <a:t>shared</a:t>
            </a:r>
            <a:r>
              <a:rPr lang="sv-SE"/>
              <a:t> </a:t>
            </a:r>
            <a:r>
              <a:rPr lang="sv-SE" err="1"/>
              <a:t>code</a:t>
            </a:r>
            <a:r>
              <a:rPr lang="sv-SE"/>
              <a:t> </a:t>
            </a:r>
            <a:r>
              <a:rPr lang="sv-SE" err="1"/>
              <a:t>base</a:t>
            </a:r>
            <a:endParaRPr lang="sv-SE"/>
          </a:p>
          <a:p>
            <a:br>
              <a:rPr lang="sv-SE"/>
            </a:br>
            <a:endParaRPr lang="sv-SE"/>
          </a:p>
        </p:txBody>
      </p:sp>
    </p:spTree>
    <p:extLst>
      <p:ext uri="{BB962C8B-B14F-4D97-AF65-F5344CB8AC3E}">
        <p14:creationId xmlns:p14="http://schemas.microsoft.com/office/powerpoint/2010/main" val="1613640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DC2AADD-65BB-F242-9099-55746F68CD47}"/>
              </a:ext>
            </a:extLst>
          </p:cNvPr>
          <p:cNvSpPr>
            <a:spLocks noGrp="1"/>
          </p:cNvSpPr>
          <p:nvPr>
            <p:ph type="ctrTitle"/>
          </p:nvPr>
        </p:nvSpPr>
        <p:spPr/>
        <p:txBody>
          <a:bodyPr/>
          <a:lstStyle/>
          <a:p>
            <a:r>
              <a:rPr lang="sv-SE" err="1"/>
              <a:t>Why</a:t>
            </a:r>
            <a:r>
              <a:rPr lang="sv-SE"/>
              <a:t> </a:t>
            </a:r>
            <a:r>
              <a:rPr lang="sv-SE" err="1"/>
              <a:t>should</a:t>
            </a:r>
            <a:r>
              <a:rPr lang="sv-SE"/>
              <a:t> </a:t>
            </a:r>
            <a:r>
              <a:rPr lang="sv-SE" err="1"/>
              <a:t>we</a:t>
            </a:r>
            <a:r>
              <a:rPr lang="sv-SE"/>
              <a:t> </a:t>
            </a:r>
            <a:r>
              <a:rPr lang="sv-SE" err="1"/>
              <a:t>use</a:t>
            </a:r>
            <a:r>
              <a:rPr lang="sv-SE"/>
              <a:t> </a:t>
            </a:r>
            <a:r>
              <a:rPr lang="sv-SE" err="1"/>
              <a:t>git</a:t>
            </a:r>
            <a:r>
              <a:rPr lang="sv-SE"/>
              <a:t>?</a:t>
            </a:r>
          </a:p>
        </p:txBody>
      </p:sp>
      <p:sp>
        <p:nvSpPr>
          <p:cNvPr id="3" name="Underrubrik 2">
            <a:extLst>
              <a:ext uri="{FF2B5EF4-FFF2-40B4-BE49-F238E27FC236}">
                <a16:creationId xmlns:a16="http://schemas.microsoft.com/office/drawing/2014/main" id="{E36A28BE-FAD4-8544-AF81-D5DF679DE154}"/>
              </a:ext>
            </a:extLst>
          </p:cNvPr>
          <p:cNvSpPr>
            <a:spLocks noGrp="1"/>
          </p:cNvSpPr>
          <p:nvPr>
            <p:ph type="subTitle" idx="1"/>
          </p:nvPr>
        </p:nvSpPr>
        <p:spPr>
          <a:xfrm>
            <a:off x="4620435" y="3489722"/>
            <a:ext cx="5099310" cy="1241822"/>
          </a:xfrm>
        </p:spPr>
        <p:txBody>
          <a:bodyPr>
            <a:normAutofit fontScale="92500" lnSpcReduction="20000"/>
          </a:bodyPr>
          <a:lstStyle/>
          <a:p>
            <a:r>
              <a:rPr lang="sv-SE" err="1"/>
              <a:t>Because</a:t>
            </a:r>
            <a:r>
              <a:rPr lang="sv-SE"/>
              <a:t> </a:t>
            </a:r>
            <a:r>
              <a:rPr lang="sv-SE" err="1"/>
              <a:t>every</a:t>
            </a:r>
            <a:r>
              <a:rPr lang="sv-SE"/>
              <a:t> </a:t>
            </a:r>
            <a:r>
              <a:rPr lang="sv-SE" err="1"/>
              <a:t>other</a:t>
            </a:r>
            <a:r>
              <a:rPr lang="sv-SE"/>
              <a:t> alternative </a:t>
            </a:r>
            <a:r>
              <a:rPr lang="sv-SE" err="1"/>
              <a:t>leads</a:t>
            </a:r>
            <a:r>
              <a:rPr lang="sv-SE"/>
              <a:t> to </a:t>
            </a:r>
            <a:r>
              <a:rPr lang="sv-SE" err="1"/>
              <a:t>complete</a:t>
            </a:r>
            <a:r>
              <a:rPr lang="sv-SE"/>
              <a:t> utter </a:t>
            </a:r>
            <a:r>
              <a:rPr lang="sv-SE" err="1"/>
              <a:t>chaos</a:t>
            </a:r>
            <a:r>
              <a:rPr lang="sv-SE"/>
              <a:t> and </a:t>
            </a:r>
            <a:r>
              <a:rPr lang="sv-SE" err="1"/>
              <a:t>you</a:t>
            </a:r>
            <a:r>
              <a:rPr lang="sv-SE"/>
              <a:t> </a:t>
            </a:r>
            <a:r>
              <a:rPr lang="sv-SE" err="1"/>
              <a:t>will</a:t>
            </a:r>
            <a:r>
              <a:rPr lang="sv-SE"/>
              <a:t> </a:t>
            </a:r>
            <a:r>
              <a:rPr lang="sv-SE" err="1"/>
              <a:t>hate</a:t>
            </a:r>
            <a:r>
              <a:rPr lang="sv-SE"/>
              <a:t> </a:t>
            </a:r>
            <a:r>
              <a:rPr lang="sv-SE" err="1"/>
              <a:t>your</a:t>
            </a:r>
            <a:r>
              <a:rPr lang="sv-SE"/>
              <a:t> </a:t>
            </a:r>
            <a:r>
              <a:rPr lang="sv-SE" err="1"/>
              <a:t>life</a:t>
            </a:r>
            <a:endParaRPr lang="sv-SE"/>
          </a:p>
          <a:p>
            <a:br>
              <a:rPr lang="sv-SE"/>
            </a:br>
            <a:br>
              <a:rPr lang="sv-SE"/>
            </a:br>
            <a:endParaRPr lang="sv-SE"/>
          </a:p>
        </p:txBody>
      </p:sp>
    </p:spTree>
    <p:extLst>
      <p:ext uri="{BB962C8B-B14F-4D97-AF65-F5344CB8AC3E}">
        <p14:creationId xmlns:p14="http://schemas.microsoft.com/office/powerpoint/2010/main" val="1232658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a:t>Git </a:t>
            </a:r>
            <a:r>
              <a:rPr lang="sv-SE" err="1"/>
              <a:t>building</a:t>
            </a:r>
            <a:r>
              <a:rPr lang="sv-SE"/>
              <a:t> </a:t>
            </a:r>
            <a:r>
              <a:rPr lang="sv-SE" err="1"/>
              <a:t>stones</a:t>
            </a:r>
            <a:endParaRPr lang="sv-SE"/>
          </a:p>
        </p:txBody>
      </p:sp>
      <p:pic>
        <p:nvPicPr>
          <p:cNvPr id="5122" name="Picture 2" descr="https://lh5.googleusercontent.com/eA6wtyIyKW_hrtSt55_IUG1pM_5MZUyk_aBtjqBBrKaal7sMVrzmfAUaXptim9C7haalkQBKP1PbbR3Jgc1oqIWTP2I51jT_iOYk7FdB2Jdmz4wBY3EDKTSDdnIAKWzmVisMr32t8l8">
            <a:extLst>
              <a:ext uri="{FF2B5EF4-FFF2-40B4-BE49-F238E27FC236}">
                <a16:creationId xmlns:a16="http://schemas.microsoft.com/office/drawing/2014/main" id="{0354632B-6479-3242-83F3-D704D38C9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423" y="2560716"/>
            <a:ext cx="620077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158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a:xfrm>
            <a:off x="1964531" y="1136907"/>
            <a:ext cx="8262938" cy="1324419"/>
          </a:xfrm>
        </p:spPr>
        <p:txBody>
          <a:bodyPr anchor="b">
            <a:normAutofit/>
          </a:bodyPr>
          <a:lstStyle/>
          <a:p>
            <a:r>
              <a:rPr lang="sv-SE"/>
              <a:t>GUI </a:t>
            </a:r>
            <a:r>
              <a:rPr lang="sv-SE" err="1"/>
              <a:t>client</a:t>
            </a:r>
            <a:r>
              <a:rPr lang="sv-SE"/>
              <a:t> vs terminal</a:t>
            </a:r>
          </a:p>
        </p:txBody>
      </p:sp>
      <p:pic>
        <p:nvPicPr>
          <p:cNvPr id="6146" name="Picture 2" descr="https://lh3.googleusercontent.com/w11m_1-vzzhFL0odci6MxQx8xJrDune_2f5ikbwkdlFNhUZGBKxgukZ7IH514OtyMX7rcgpBSEetfCMdk_uEF2fxTMQMAV6MSHN5WpDdGBsed6ObhoAo-Tzz8v5f0URank0OwiTewC4">
            <a:extLst>
              <a:ext uri="{FF2B5EF4-FFF2-40B4-BE49-F238E27FC236}">
                <a16:creationId xmlns:a16="http://schemas.microsoft.com/office/drawing/2014/main" id="{288F657B-B830-434A-B773-482AB56566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55" r="3487" b="-2"/>
          <a:stretch/>
        </p:blipFill>
        <p:spPr bwMode="auto">
          <a:xfrm>
            <a:off x="1964532" y="2662359"/>
            <a:ext cx="4014080" cy="2966432"/>
          </a:xfrm>
          <a:prstGeom prst="rect">
            <a:avLst/>
          </a:prstGeom>
          <a:solidFill>
            <a:srgbClr val="FFFFFF"/>
          </a:solidFill>
        </p:spPr>
      </p:pic>
      <p:pic>
        <p:nvPicPr>
          <p:cNvPr id="6147" name="Picture 3" descr="https://lh6.googleusercontent.com/5rk6MvS0WGuFpg3yrbhlTYHLj-XVj2UKHAZ-AsCmED-tb-vN7EK0yqYqQxJQaLNgdZRMcGsIUWcPIWQRuHsdiZSPdYTfueQq1HKDTxA2YARBPwf1JY61rE8FbMoFo4OCVMIAZnHYU-4">
            <a:extLst>
              <a:ext uri="{FF2B5EF4-FFF2-40B4-BE49-F238E27FC236}">
                <a16:creationId xmlns:a16="http://schemas.microsoft.com/office/drawing/2014/main" id="{2AFEB7D3-3FE0-F643-8D04-3A19D07271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67" r="38028" b="-1"/>
          <a:stretch/>
        </p:blipFill>
        <p:spPr bwMode="auto">
          <a:xfrm>
            <a:off x="6213390" y="2675737"/>
            <a:ext cx="4020316" cy="2966432"/>
          </a:xfrm>
          <a:prstGeom prst="rect">
            <a:avLst/>
          </a:prstGeom>
          <a:solidFill>
            <a:srgbClr val="FFFFFF"/>
          </a:solidFill>
        </p:spPr>
      </p:pic>
    </p:spTree>
    <p:extLst>
      <p:ext uri="{BB962C8B-B14F-4D97-AF65-F5344CB8AC3E}">
        <p14:creationId xmlns:p14="http://schemas.microsoft.com/office/powerpoint/2010/main" val="3318827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DC2AADD-65BB-F242-9099-55746F68CD47}"/>
              </a:ext>
            </a:extLst>
          </p:cNvPr>
          <p:cNvSpPr>
            <a:spLocks noGrp="1"/>
          </p:cNvSpPr>
          <p:nvPr>
            <p:ph type="ctrTitle"/>
          </p:nvPr>
        </p:nvSpPr>
        <p:spPr>
          <a:xfrm>
            <a:off x="947738" y="1508126"/>
            <a:ext cx="10296525" cy="3489967"/>
          </a:xfrm>
        </p:spPr>
        <p:txBody>
          <a:bodyPr anchor="ctr">
            <a:normAutofit/>
          </a:bodyPr>
          <a:lstStyle/>
          <a:p>
            <a:r>
              <a:rPr lang="sv-SE" dirty="0"/>
              <a:t>Paus! </a:t>
            </a:r>
            <a:br>
              <a:rPr lang="sv-SE" dirty="0"/>
            </a:br>
            <a:r>
              <a:rPr lang="sv-SE" dirty="0"/>
              <a:t>Vi börjar igen: 09:15</a:t>
            </a:r>
          </a:p>
        </p:txBody>
      </p:sp>
      <p:sp>
        <p:nvSpPr>
          <p:cNvPr id="7" name="Subtitle 2">
            <a:extLst>
              <a:ext uri="{FF2B5EF4-FFF2-40B4-BE49-F238E27FC236}">
                <a16:creationId xmlns:a16="http://schemas.microsoft.com/office/drawing/2014/main" id="{07EBC0F4-6448-4A55-8164-79EA0F7FA009}"/>
              </a:ext>
            </a:extLst>
          </p:cNvPr>
          <p:cNvSpPr>
            <a:spLocks noGrp="1"/>
          </p:cNvSpPr>
          <p:nvPr>
            <p:ph type="subTitle" idx="1"/>
          </p:nvPr>
        </p:nvSpPr>
        <p:spPr>
          <a:xfrm>
            <a:off x="947738" y="5322142"/>
            <a:ext cx="10296525" cy="807196"/>
          </a:xfrm>
        </p:spPr>
        <p:txBody>
          <a:bodyPr/>
          <a:lstStyle/>
          <a:p>
            <a:endParaRPr lang="en-US"/>
          </a:p>
        </p:txBody>
      </p:sp>
    </p:spTree>
    <p:extLst>
      <p:ext uri="{BB962C8B-B14F-4D97-AF65-F5344CB8AC3E}">
        <p14:creationId xmlns:p14="http://schemas.microsoft.com/office/powerpoint/2010/main" val="234779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DC2AADD-65BB-F242-9099-55746F68CD47}"/>
              </a:ext>
            </a:extLst>
          </p:cNvPr>
          <p:cNvSpPr>
            <a:spLocks noGrp="1"/>
          </p:cNvSpPr>
          <p:nvPr>
            <p:ph type="ctrTitle"/>
          </p:nvPr>
        </p:nvSpPr>
        <p:spPr/>
        <p:txBody>
          <a:bodyPr/>
          <a:lstStyle/>
          <a:p>
            <a:r>
              <a:rPr lang="sv-SE"/>
              <a:t>Lab </a:t>
            </a:r>
            <a:r>
              <a:rPr lang="sv-SE" err="1"/>
              <a:t>time</a:t>
            </a:r>
            <a:endParaRPr lang="sv-SE"/>
          </a:p>
        </p:txBody>
      </p:sp>
    </p:spTree>
    <p:extLst>
      <p:ext uri="{BB962C8B-B14F-4D97-AF65-F5344CB8AC3E}">
        <p14:creationId xmlns:p14="http://schemas.microsoft.com/office/powerpoint/2010/main" val="655744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a:xfrm>
            <a:off x="2234805" y="1136907"/>
            <a:ext cx="7722393" cy="1324419"/>
          </a:xfrm>
        </p:spPr>
        <p:txBody>
          <a:bodyPr anchor="b">
            <a:normAutofit/>
          </a:bodyPr>
          <a:lstStyle/>
          <a:p>
            <a:r>
              <a:rPr lang="sv-SE" dirty="0" err="1"/>
              <a:t>Githug</a:t>
            </a:r>
            <a:r>
              <a:rPr lang="sv-SE" dirty="0"/>
              <a:t>  --- LAB till 10:30</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a:xfrm>
            <a:off x="2234803" y="2662359"/>
            <a:ext cx="7722394" cy="2966432"/>
          </a:xfrm>
        </p:spPr>
        <p:txBody>
          <a:bodyPr>
            <a:normAutofit lnSpcReduction="10000"/>
          </a:bodyPr>
          <a:lstStyle/>
          <a:p>
            <a:pPr marL="342900" lvl="1" indent="0">
              <a:buNone/>
            </a:pPr>
            <a:r>
              <a:rPr lang="en-US" sz="1125" b="1"/>
              <a:t>To start </a:t>
            </a:r>
            <a:r>
              <a:rPr lang="en-US" sz="1125" b="1" err="1"/>
              <a:t>githug</a:t>
            </a:r>
            <a:r>
              <a:rPr lang="en-US" sz="1125" b="1"/>
              <a:t>:</a:t>
            </a:r>
          </a:p>
          <a:p>
            <a:pPr marL="342900" lvl="1" indent="0">
              <a:buNone/>
            </a:pPr>
            <a:r>
              <a:rPr lang="en-US" sz="1125"/>
              <a:t>	Write </a:t>
            </a:r>
            <a:r>
              <a:rPr lang="en-US" sz="1125" err="1"/>
              <a:t>githug</a:t>
            </a:r>
            <a:r>
              <a:rPr lang="en-US" sz="1125"/>
              <a:t> in a terminal</a:t>
            </a:r>
          </a:p>
          <a:p>
            <a:pPr marL="342900" lvl="1" indent="0">
              <a:buNone/>
            </a:pPr>
            <a:endParaRPr lang="en-US" sz="1125"/>
          </a:p>
          <a:p>
            <a:pPr marL="342900" lvl="1" indent="0">
              <a:buNone/>
            </a:pPr>
            <a:r>
              <a:rPr lang="en-US" sz="1125" b="1"/>
              <a:t>To correct the current level</a:t>
            </a:r>
          </a:p>
          <a:p>
            <a:pPr marL="342900" lvl="1" indent="0">
              <a:buNone/>
            </a:pPr>
            <a:r>
              <a:rPr lang="en-US" sz="1125"/>
              <a:t>	</a:t>
            </a:r>
            <a:r>
              <a:rPr lang="en-US" sz="1125" err="1"/>
              <a:t>githug</a:t>
            </a:r>
            <a:r>
              <a:rPr lang="en-US" sz="1125"/>
              <a:t> play</a:t>
            </a:r>
          </a:p>
          <a:p>
            <a:pPr marL="342900" lvl="1" indent="0">
              <a:buNone/>
            </a:pPr>
            <a:endParaRPr lang="en-US" sz="1125"/>
          </a:p>
          <a:p>
            <a:pPr marL="342900" lvl="1" indent="0">
              <a:buNone/>
            </a:pPr>
            <a:r>
              <a:rPr lang="en-US" sz="1125" b="1"/>
              <a:t>Commands</a:t>
            </a:r>
            <a:r>
              <a:rPr lang="en-US" sz="1125"/>
              <a:t>:</a:t>
            </a:r>
          </a:p>
          <a:p>
            <a:pPr marL="342900" lvl="1" indent="0">
              <a:buNone/>
            </a:pPr>
            <a:r>
              <a:rPr lang="en-US" sz="1125"/>
              <a:t>	</a:t>
            </a:r>
            <a:r>
              <a:rPr lang="en-US" sz="1125" err="1"/>
              <a:t>githug</a:t>
            </a:r>
            <a:r>
              <a:rPr lang="en-US" sz="1125"/>
              <a:t>  - -help   # display this message</a:t>
            </a:r>
          </a:p>
          <a:p>
            <a:pPr marL="342900" lvl="1" indent="0">
              <a:buNone/>
            </a:pPr>
            <a:r>
              <a:rPr lang="en-US" sz="1125" b="0" i="0">
                <a:effectLst/>
              </a:rPr>
              <a:t>	</a:t>
            </a:r>
            <a:r>
              <a:rPr lang="en-US" sz="1125" b="0" i="0" err="1">
                <a:effectLst/>
              </a:rPr>
              <a:t>githug</a:t>
            </a:r>
            <a:r>
              <a:rPr lang="en-US" sz="1125" b="0" i="0">
                <a:effectLst/>
              </a:rPr>
              <a:t> help [TASK]  # Describe available tasks or one specific task</a:t>
            </a:r>
          </a:p>
          <a:p>
            <a:pPr marL="342900" lvl="1" indent="0">
              <a:buNone/>
            </a:pPr>
            <a:r>
              <a:rPr lang="en-US" sz="1125"/>
              <a:t>	</a:t>
            </a:r>
            <a:r>
              <a:rPr lang="en-US" sz="1125" b="0" i="0" err="1">
                <a:effectLst/>
              </a:rPr>
              <a:t>githug</a:t>
            </a:r>
            <a:r>
              <a:rPr lang="en-US" sz="1125" b="0" i="0">
                <a:effectLst/>
              </a:rPr>
              <a:t> hint         # Get a hint for the current level</a:t>
            </a:r>
          </a:p>
          <a:p>
            <a:pPr marL="342900" lvl="1" indent="0">
              <a:buNone/>
            </a:pPr>
            <a:r>
              <a:rPr lang="en-US" sz="1125"/>
              <a:t>	</a:t>
            </a:r>
            <a:r>
              <a:rPr lang="en-US" sz="1125" b="0" i="0" err="1">
                <a:effectLst/>
              </a:rPr>
              <a:t>githug</a:t>
            </a:r>
            <a:r>
              <a:rPr lang="en-US" sz="1125" b="0" i="0">
                <a:effectLst/>
              </a:rPr>
              <a:t> levels       # List all of the levels</a:t>
            </a:r>
          </a:p>
          <a:p>
            <a:pPr marL="342900" lvl="1" indent="0">
              <a:buNone/>
            </a:pPr>
            <a:r>
              <a:rPr lang="en-US" sz="1125"/>
              <a:t>	</a:t>
            </a:r>
            <a:r>
              <a:rPr lang="en-US" sz="1125" b="0" i="0" err="1">
                <a:effectLst/>
              </a:rPr>
              <a:t>githug</a:t>
            </a:r>
            <a:r>
              <a:rPr lang="en-US" sz="1125" b="0" i="0">
                <a:effectLst/>
              </a:rPr>
              <a:t> play         # Initialize the game</a:t>
            </a:r>
          </a:p>
          <a:p>
            <a:pPr marL="342900" lvl="1" indent="0">
              <a:buNone/>
            </a:pPr>
            <a:r>
              <a:rPr lang="en-US" sz="1125"/>
              <a:t>	</a:t>
            </a:r>
            <a:r>
              <a:rPr lang="en-US" sz="1125" b="0" i="0" err="1">
                <a:effectLst/>
              </a:rPr>
              <a:t>githug</a:t>
            </a:r>
            <a:r>
              <a:rPr lang="en-US" sz="1125" b="0" i="0">
                <a:effectLst/>
              </a:rPr>
              <a:t> reset        # Reset the current level</a:t>
            </a:r>
          </a:p>
          <a:p>
            <a:pPr marL="342900" lvl="1" indent="0">
              <a:buNone/>
            </a:pPr>
            <a:r>
              <a:rPr lang="en-US" sz="1125"/>
              <a:t>	</a:t>
            </a:r>
            <a:r>
              <a:rPr lang="en-US" sz="1125" b="0" i="0" err="1">
                <a:effectLst/>
              </a:rPr>
              <a:t>githug</a:t>
            </a:r>
            <a:r>
              <a:rPr lang="en-US" sz="1125" b="0" i="0">
                <a:effectLst/>
              </a:rPr>
              <a:t> test         # Test a level from a file path</a:t>
            </a:r>
            <a:endParaRPr lang="sv-SE" sz="1125"/>
          </a:p>
        </p:txBody>
      </p:sp>
    </p:spTree>
    <p:extLst>
      <p:ext uri="{BB962C8B-B14F-4D97-AF65-F5344CB8AC3E}">
        <p14:creationId xmlns:p14="http://schemas.microsoft.com/office/powerpoint/2010/main" val="3940176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DC2AADD-65BB-F242-9099-55746F68CD47}"/>
              </a:ext>
            </a:extLst>
          </p:cNvPr>
          <p:cNvSpPr>
            <a:spLocks noGrp="1"/>
          </p:cNvSpPr>
          <p:nvPr>
            <p:ph type="ctrTitle"/>
          </p:nvPr>
        </p:nvSpPr>
        <p:spPr>
          <a:xfrm>
            <a:off x="947738" y="1508126"/>
            <a:ext cx="10296525" cy="3489967"/>
          </a:xfrm>
        </p:spPr>
        <p:txBody>
          <a:bodyPr anchor="ctr">
            <a:normAutofit/>
          </a:bodyPr>
          <a:lstStyle/>
          <a:p>
            <a:r>
              <a:rPr lang="sv-SE" dirty="0"/>
              <a:t>Paus! </a:t>
            </a:r>
            <a:br>
              <a:rPr lang="sv-SE" dirty="0"/>
            </a:br>
            <a:r>
              <a:rPr lang="sv-SE" dirty="0"/>
              <a:t>Vi börjar igen: 10:40</a:t>
            </a:r>
          </a:p>
        </p:txBody>
      </p:sp>
      <p:sp>
        <p:nvSpPr>
          <p:cNvPr id="7" name="Subtitle 2">
            <a:extLst>
              <a:ext uri="{FF2B5EF4-FFF2-40B4-BE49-F238E27FC236}">
                <a16:creationId xmlns:a16="http://schemas.microsoft.com/office/drawing/2014/main" id="{07EBC0F4-6448-4A55-8164-79EA0F7FA009}"/>
              </a:ext>
            </a:extLst>
          </p:cNvPr>
          <p:cNvSpPr>
            <a:spLocks noGrp="1"/>
          </p:cNvSpPr>
          <p:nvPr>
            <p:ph type="subTitle" idx="1"/>
          </p:nvPr>
        </p:nvSpPr>
        <p:spPr>
          <a:xfrm>
            <a:off x="947738" y="5322142"/>
            <a:ext cx="10296525" cy="807196"/>
          </a:xfrm>
        </p:spPr>
        <p:txBody>
          <a:bodyPr/>
          <a:lstStyle/>
          <a:p>
            <a:endParaRPr lang="en-US"/>
          </a:p>
        </p:txBody>
      </p:sp>
    </p:spTree>
    <p:extLst>
      <p:ext uri="{BB962C8B-B14F-4D97-AF65-F5344CB8AC3E}">
        <p14:creationId xmlns:p14="http://schemas.microsoft.com/office/powerpoint/2010/main" val="132606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derrubrik 1">
            <a:extLst>
              <a:ext uri="{FF2B5EF4-FFF2-40B4-BE49-F238E27FC236}">
                <a16:creationId xmlns:a16="http://schemas.microsoft.com/office/drawing/2014/main" id="{6F03EBA2-11A6-154A-8770-51DE84FDA98F}"/>
              </a:ext>
            </a:extLst>
          </p:cNvPr>
          <p:cNvSpPr>
            <a:spLocks noGrp="1"/>
          </p:cNvSpPr>
          <p:nvPr>
            <p:ph type="subTitle" idx="1"/>
          </p:nvPr>
        </p:nvSpPr>
        <p:spPr/>
        <p:txBody>
          <a:bodyPr>
            <a:normAutofit/>
          </a:bodyPr>
          <a:lstStyle/>
          <a:p>
            <a:r>
              <a:rPr lang="sv-SE"/>
              <a:t>Niklas </a:t>
            </a:r>
            <a:r>
              <a:rPr lang="sv-SE" err="1"/>
              <a:t>Hätty</a:t>
            </a:r>
            <a:endParaRPr lang="sv-SE"/>
          </a:p>
          <a:p>
            <a:r>
              <a:rPr lang="sv-SE" err="1"/>
              <a:t>Ziad</a:t>
            </a:r>
            <a:r>
              <a:rPr lang="sv-SE"/>
              <a:t> </a:t>
            </a:r>
            <a:r>
              <a:rPr lang="sv-SE" err="1"/>
              <a:t>Patrous</a:t>
            </a:r>
            <a:endParaRPr lang="sv-SE"/>
          </a:p>
        </p:txBody>
      </p:sp>
      <p:sp>
        <p:nvSpPr>
          <p:cNvPr id="3" name="Rubrik 2">
            <a:extLst>
              <a:ext uri="{FF2B5EF4-FFF2-40B4-BE49-F238E27FC236}">
                <a16:creationId xmlns:a16="http://schemas.microsoft.com/office/drawing/2014/main" id="{20D53D2A-EB15-E245-8AC2-A39D2DE7524A}"/>
              </a:ext>
            </a:extLst>
          </p:cNvPr>
          <p:cNvSpPr>
            <a:spLocks noGrp="1"/>
          </p:cNvSpPr>
          <p:nvPr>
            <p:ph type="ctrTitle"/>
          </p:nvPr>
        </p:nvSpPr>
        <p:spPr/>
        <p:txBody>
          <a:bodyPr/>
          <a:lstStyle/>
          <a:p>
            <a:r>
              <a:rPr lang="sv-SE"/>
              <a:t>GIT 101</a:t>
            </a:r>
          </a:p>
        </p:txBody>
      </p:sp>
    </p:spTree>
    <p:extLst>
      <p:ext uri="{BB962C8B-B14F-4D97-AF65-F5344CB8AC3E}">
        <p14:creationId xmlns:p14="http://schemas.microsoft.com/office/powerpoint/2010/main" val="363485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err="1"/>
              <a:t>Branches</a:t>
            </a:r>
            <a:r>
              <a:rPr lang="sv-SE"/>
              <a:t>?</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a:xfrm>
            <a:off x="2234803" y="2662360"/>
            <a:ext cx="7722394" cy="474713"/>
          </a:xfrm>
        </p:spPr>
        <p:txBody>
          <a:bodyPr>
            <a:normAutofit fontScale="92500"/>
          </a:bodyPr>
          <a:lstStyle/>
          <a:p>
            <a:pPr lvl="1"/>
            <a:r>
              <a:rPr lang="sv-SE"/>
              <a:t>A </a:t>
            </a:r>
            <a:r>
              <a:rPr lang="sv-SE" err="1"/>
              <a:t>commit</a:t>
            </a:r>
            <a:r>
              <a:rPr lang="sv-SE"/>
              <a:t> </a:t>
            </a:r>
            <a:r>
              <a:rPr lang="sv-SE" err="1"/>
              <a:t>object</a:t>
            </a:r>
            <a:r>
              <a:rPr lang="sv-SE"/>
              <a:t> </a:t>
            </a:r>
            <a:r>
              <a:rPr lang="sv-SE" err="1"/>
              <a:t>contains</a:t>
            </a:r>
            <a:r>
              <a:rPr lang="sv-SE"/>
              <a:t> a pointer to the snapshot </a:t>
            </a:r>
            <a:r>
              <a:rPr lang="sv-SE" err="1"/>
              <a:t>of</a:t>
            </a:r>
            <a:r>
              <a:rPr lang="sv-SE"/>
              <a:t> the </a:t>
            </a:r>
            <a:r>
              <a:rPr lang="sv-SE" err="1"/>
              <a:t>staged</a:t>
            </a:r>
            <a:r>
              <a:rPr lang="sv-SE"/>
              <a:t> </a:t>
            </a:r>
            <a:r>
              <a:rPr lang="sv-SE" err="1"/>
              <a:t>content</a:t>
            </a:r>
            <a:r>
              <a:rPr lang="sv-SE"/>
              <a:t>.</a:t>
            </a:r>
          </a:p>
        </p:txBody>
      </p:sp>
      <p:sp>
        <p:nvSpPr>
          <p:cNvPr id="8" name="Rektangel 7">
            <a:extLst>
              <a:ext uri="{FF2B5EF4-FFF2-40B4-BE49-F238E27FC236}">
                <a16:creationId xmlns:a16="http://schemas.microsoft.com/office/drawing/2014/main" id="{9261311B-A1E6-B744-9B75-B6CCA420DA83}"/>
              </a:ext>
            </a:extLst>
          </p:cNvPr>
          <p:cNvSpPr/>
          <p:nvPr/>
        </p:nvSpPr>
        <p:spPr>
          <a:xfrm>
            <a:off x="3924847"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9a3f</a:t>
            </a:r>
          </a:p>
        </p:txBody>
      </p:sp>
      <p:sp>
        <p:nvSpPr>
          <p:cNvPr id="9" name="Rektangel 8">
            <a:extLst>
              <a:ext uri="{FF2B5EF4-FFF2-40B4-BE49-F238E27FC236}">
                <a16:creationId xmlns:a16="http://schemas.microsoft.com/office/drawing/2014/main" id="{C91E2A3E-22E5-E541-94EB-7463B9022BCB}"/>
              </a:ext>
            </a:extLst>
          </p:cNvPr>
          <p:cNvSpPr/>
          <p:nvPr/>
        </p:nvSpPr>
        <p:spPr>
          <a:xfrm>
            <a:off x="5533605"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8cda</a:t>
            </a:r>
          </a:p>
        </p:txBody>
      </p:sp>
      <p:sp>
        <p:nvSpPr>
          <p:cNvPr id="10" name="Rektangel 9">
            <a:extLst>
              <a:ext uri="{FF2B5EF4-FFF2-40B4-BE49-F238E27FC236}">
                <a16:creationId xmlns:a16="http://schemas.microsoft.com/office/drawing/2014/main" id="{19419052-26F2-2A48-BB8C-23E2DF049D4C}"/>
              </a:ext>
            </a:extLst>
          </p:cNvPr>
          <p:cNvSpPr/>
          <p:nvPr/>
        </p:nvSpPr>
        <p:spPr>
          <a:xfrm>
            <a:off x="7142362"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3bef</a:t>
            </a:r>
          </a:p>
        </p:txBody>
      </p:sp>
    </p:spTree>
    <p:extLst>
      <p:ext uri="{BB962C8B-B14F-4D97-AF65-F5344CB8AC3E}">
        <p14:creationId xmlns:p14="http://schemas.microsoft.com/office/powerpoint/2010/main" val="405460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err="1"/>
              <a:t>Branches</a:t>
            </a:r>
            <a:r>
              <a:rPr lang="sv-SE"/>
              <a:t>?</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a:xfrm>
            <a:off x="2234803" y="2662360"/>
            <a:ext cx="7722394" cy="514485"/>
          </a:xfrm>
        </p:spPr>
        <p:txBody>
          <a:bodyPr>
            <a:normAutofit lnSpcReduction="10000"/>
          </a:bodyPr>
          <a:lstStyle/>
          <a:p>
            <a:pPr lvl="1"/>
            <a:r>
              <a:rPr lang="sv-SE"/>
              <a:t>A </a:t>
            </a:r>
            <a:r>
              <a:rPr lang="sv-SE" err="1"/>
              <a:t>commit</a:t>
            </a:r>
            <a:r>
              <a:rPr lang="sv-SE"/>
              <a:t> </a:t>
            </a:r>
            <a:r>
              <a:rPr lang="sv-SE" err="1"/>
              <a:t>object</a:t>
            </a:r>
            <a:r>
              <a:rPr lang="sv-SE"/>
              <a:t> </a:t>
            </a:r>
            <a:r>
              <a:rPr lang="sv-SE" err="1"/>
              <a:t>contains</a:t>
            </a:r>
            <a:r>
              <a:rPr lang="sv-SE"/>
              <a:t> a pointer to the snapshot </a:t>
            </a:r>
            <a:r>
              <a:rPr lang="sv-SE" err="1"/>
              <a:t>of</a:t>
            </a:r>
            <a:r>
              <a:rPr lang="sv-SE"/>
              <a:t> the </a:t>
            </a:r>
            <a:r>
              <a:rPr lang="sv-SE" err="1"/>
              <a:t>staged</a:t>
            </a:r>
            <a:r>
              <a:rPr lang="sv-SE"/>
              <a:t> </a:t>
            </a:r>
            <a:r>
              <a:rPr lang="sv-SE" err="1"/>
              <a:t>content</a:t>
            </a:r>
            <a:r>
              <a:rPr lang="sv-SE"/>
              <a:t>.</a:t>
            </a:r>
          </a:p>
        </p:txBody>
      </p:sp>
      <p:sp>
        <p:nvSpPr>
          <p:cNvPr id="4" name="Rektangel 3">
            <a:extLst>
              <a:ext uri="{FF2B5EF4-FFF2-40B4-BE49-F238E27FC236}">
                <a16:creationId xmlns:a16="http://schemas.microsoft.com/office/drawing/2014/main" id="{8202681C-D629-9247-980B-FEE862539F4E}"/>
              </a:ext>
            </a:extLst>
          </p:cNvPr>
          <p:cNvSpPr/>
          <p:nvPr/>
        </p:nvSpPr>
        <p:spPr>
          <a:xfrm>
            <a:off x="3924847"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9a3f</a:t>
            </a:r>
          </a:p>
        </p:txBody>
      </p:sp>
      <p:sp>
        <p:nvSpPr>
          <p:cNvPr id="5" name="Rektangel 4">
            <a:extLst>
              <a:ext uri="{FF2B5EF4-FFF2-40B4-BE49-F238E27FC236}">
                <a16:creationId xmlns:a16="http://schemas.microsoft.com/office/drawing/2014/main" id="{44A90CF7-7480-2D44-9EA4-7AFA2F169E90}"/>
              </a:ext>
            </a:extLst>
          </p:cNvPr>
          <p:cNvSpPr/>
          <p:nvPr/>
        </p:nvSpPr>
        <p:spPr>
          <a:xfrm>
            <a:off x="5533605"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8cda</a:t>
            </a:r>
          </a:p>
        </p:txBody>
      </p:sp>
      <p:sp>
        <p:nvSpPr>
          <p:cNvPr id="7" name="Rektangel 6">
            <a:extLst>
              <a:ext uri="{FF2B5EF4-FFF2-40B4-BE49-F238E27FC236}">
                <a16:creationId xmlns:a16="http://schemas.microsoft.com/office/drawing/2014/main" id="{0E9D79DA-D1E3-9C45-AE30-0832BA197A7C}"/>
              </a:ext>
            </a:extLst>
          </p:cNvPr>
          <p:cNvSpPr/>
          <p:nvPr/>
        </p:nvSpPr>
        <p:spPr>
          <a:xfrm>
            <a:off x="7142362"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3bef</a:t>
            </a:r>
          </a:p>
        </p:txBody>
      </p:sp>
      <p:sp>
        <p:nvSpPr>
          <p:cNvPr id="6" name="Rektangel med rundade hörn 5">
            <a:extLst>
              <a:ext uri="{FF2B5EF4-FFF2-40B4-BE49-F238E27FC236}">
                <a16:creationId xmlns:a16="http://schemas.microsoft.com/office/drawing/2014/main" id="{DDD725A8-4D08-3241-8CD8-DBE0E2F484F2}"/>
              </a:ext>
            </a:extLst>
          </p:cNvPr>
          <p:cNvSpPr/>
          <p:nvPr/>
        </p:nvSpPr>
        <p:spPr>
          <a:xfrm>
            <a:off x="7052125" y="3984215"/>
            <a:ext cx="974558" cy="333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Master</a:t>
            </a:r>
          </a:p>
        </p:txBody>
      </p:sp>
      <p:cxnSp>
        <p:nvCxnSpPr>
          <p:cNvPr id="13" name="Rak pil 12">
            <a:extLst>
              <a:ext uri="{FF2B5EF4-FFF2-40B4-BE49-F238E27FC236}">
                <a16:creationId xmlns:a16="http://schemas.microsoft.com/office/drawing/2014/main" id="{E755DF43-3F08-724F-BC49-B4B65BE1F713}"/>
              </a:ext>
            </a:extLst>
          </p:cNvPr>
          <p:cNvCxnSpPr>
            <a:cxnSpLocks/>
            <a:stCxn id="6" idx="2"/>
            <a:endCxn id="7" idx="0"/>
          </p:cNvCxnSpPr>
          <p:nvPr/>
        </p:nvCxnSpPr>
        <p:spPr>
          <a:xfrm>
            <a:off x="7539405" y="4318092"/>
            <a:ext cx="1" cy="171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3208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err="1"/>
              <a:t>Branches</a:t>
            </a:r>
            <a:r>
              <a:rPr lang="sv-SE"/>
              <a:t>?</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a:xfrm>
            <a:off x="2234803" y="2662360"/>
            <a:ext cx="7722394" cy="514485"/>
          </a:xfrm>
        </p:spPr>
        <p:txBody>
          <a:bodyPr>
            <a:normAutofit lnSpcReduction="10000"/>
          </a:bodyPr>
          <a:lstStyle/>
          <a:p>
            <a:pPr lvl="1"/>
            <a:r>
              <a:rPr lang="sv-SE"/>
              <a:t>A </a:t>
            </a:r>
            <a:r>
              <a:rPr lang="sv-SE" err="1"/>
              <a:t>commit</a:t>
            </a:r>
            <a:r>
              <a:rPr lang="sv-SE"/>
              <a:t> </a:t>
            </a:r>
            <a:r>
              <a:rPr lang="sv-SE" err="1"/>
              <a:t>object</a:t>
            </a:r>
            <a:r>
              <a:rPr lang="sv-SE"/>
              <a:t> </a:t>
            </a:r>
            <a:r>
              <a:rPr lang="sv-SE" err="1"/>
              <a:t>contains</a:t>
            </a:r>
            <a:r>
              <a:rPr lang="sv-SE"/>
              <a:t> a pointer to the snapshot </a:t>
            </a:r>
            <a:r>
              <a:rPr lang="sv-SE" err="1"/>
              <a:t>of</a:t>
            </a:r>
            <a:r>
              <a:rPr lang="sv-SE"/>
              <a:t> the </a:t>
            </a:r>
            <a:r>
              <a:rPr lang="sv-SE" err="1"/>
              <a:t>staged</a:t>
            </a:r>
            <a:r>
              <a:rPr lang="sv-SE"/>
              <a:t> </a:t>
            </a:r>
            <a:r>
              <a:rPr lang="sv-SE" err="1"/>
              <a:t>content</a:t>
            </a:r>
            <a:r>
              <a:rPr lang="sv-SE"/>
              <a:t>.</a:t>
            </a:r>
          </a:p>
        </p:txBody>
      </p:sp>
      <p:sp>
        <p:nvSpPr>
          <p:cNvPr id="4" name="Rektangel 3">
            <a:extLst>
              <a:ext uri="{FF2B5EF4-FFF2-40B4-BE49-F238E27FC236}">
                <a16:creationId xmlns:a16="http://schemas.microsoft.com/office/drawing/2014/main" id="{8202681C-D629-9247-980B-FEE862539F4E}"/>
              </a:ext>
            </a:extLst>
          </p:cNvPr>
          <p:cNvSpPr/>
          <p:nvPr/>
        </p:nvSpPr>
        <p:spPr>
          <a:xfrm>
            <a:off x="3924847"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9a3f</a:t>
            </a:r>
          </a:p>
        </p:txBody>
      </p:sp>
      <p:sp>
        <p:nvSpPr>
          <p:cNvPr id="5" name="Rektangel 4">
            <a:extLst>
              <a:ext uri="{FF2B5EF4-FFF2-40B4-BE49-F238E27FC236}">
                <a16:creationId xmlns:a16="http://schemas.microsoft.com/office/drawing/2014/main" id="{44A90CF7-7480-2D44-9EA4-7AFA2F169E90}"/>
              </a:ext>
            </a:extLst>
          </p:cNvPr>
          <p:cNvSpPr/>
          <p:nvPr/>
        </p:nvSpPr>
        <p:spPr>
          <a:xfrm>
            <a:off x="5533605"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8cda</a:t>
            </a:r>
          </a:p>
        </p:txBody>
      </p:sp>
      <p:sp>
        <p:nvSpPr>
          <p:cNvPr id="7" name="Rektangel 6">
            <a:extLst>
              <a:ext uri="{FF2B5EF4-FFF2-40B4-BE49-F238E27FC236}">
                <a16:creationId xmlns:a16="http://schemas.microsoft.com/office/drawing/2014/main" id="{0E9D79DA-D1E3-9C45-AE30-0832BA197A7C}"/>
              </a:ext>
            </a:extLst>
          </p:cNvPr>
          <p:cNvSpPr/>
          <p:nvPr/>
        </p:nvSpPr>
        <p:spPr>
          <a:xfrm>
            <a:off x="7142362"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3bef</a:t>
            </a:r>
          </a:p>
        </p:txBody>
      </p:sp>
      <p:sp>
        <p:nvSpPr>
          <p:cNvPr id="6" name="Rektangel med rundade hörn 5">
            <a:extLst>
              <a:ext uri="{FF2B5EF4-FFF2-40B4-BE49-F238E27FC236}">
                <a16:creationId xmlns:a16="http://schemas.microsoft.com/office/drawing/2014/main" id="{DDD725A8-4D08-3241-8CD8-DBE0E2F484F2}"/>
              </a:ext>
            </a:extLst>
          </p:cNvPr>
          <p:cNvSpPr/>
          <p:nvPr/>
        </p:nvSpPr>
        <p:spPr>
          <a:xfrm>
            <a:off x="7052125" y="3984215"/>
            <a:ext cx="974558" cy="333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Master</a:t>
            </a:r>
          </a:p>
        </p:txBody>
      </p:sp>
      <p:sp>
        <p:nvSpPr>
          <p:cNvPr id="8" name="Rektangel med rundade hörn 7">
            <a:extLst>
              <a:ext uri="{FF2B5EF4-FFF2-40B4-BE49-F238E27FC236}">
                <a16:creationId xmlns:a16="http://schemas.microsoft.com/office/drawing/2014/main" id="{3A54F100-720D-EA4D-94C2-0474C1651749}"/>
              </a:ext>
            </a:extLst>
          </p:cNvPr>
          <p:cNvSpPr/>
          <p:nvPr/>
        </p:nvSpPr>
        <p:spPr>
          <a:xfrm>
            <a:off x="7052125" y="5294915"/>
            <a:ext cx="974558" cy="333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err="1"/>
              <a:t>dev</a:t>
            </a:r>
            <a:endParaRPr lang="sv-SE" sz="1350"/>
          </a:p>
        </p:txBody>
      </p:sp>
      <p:cxnSp>
        <p:nvCxnSpPr>
          <p:cNvPr id="11" name="Rak pil 10">
            <a:extLst>
              <a:ext uri="{FF2B5EF4-FFF2-40B4-BE49-F238E27FC236}">
                <a16:creationId xmlns:a16="http://schemas.microsoft.com/office/drawing/2014/main" id="{1C8A53F6-344F-F745-8BCD-6C360F726A8D}"/>
              </a:ext>
            </a:extLst>
          </p:cNvPr>
          <p:cNvCxnSpPr>
            <a:cxnSpLocks/>
            <a:stCxn id="8" idx="0"/>
            <a:endCxn id="7" idx="2"/>
          </p:cNvCxnSpPr>
          <p:nvPr/>
        </p:nvCxnSpPr>
        <p:spPr>
          <a:xfrm flipV="1">
            <a:off x="7539405" y="5093881"/>
            <a:ext cx="1" cy="201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Rak pil 12">
            <a:extLst>
              <a:ext uri="{FF2B5EF4-FFF2-40B4-BE49-F238E27FC236}">
                <a16:creationId xmlns:a16="http://schemas.microsoft.com/office/drawing/2014/main" id="{E755DF43-3F08-724F-BC49-B4B65BE1F713}"/>
              </a:ext>
            </a:extLst>
          </p:cNvPr>
          <p:cNvCxnSpPr>
            <a:cxnSpLocks/>
            <a:stCxn id="6" idx="2"/>
            <a:endCxn id="7" idx="0"/>
          </p:cNvCxnSpPr>
          <p:nvPr/>
        </p:nvCxnSpPr>
        <p:spPr>
          <a:xfrm>
            <a:off x="7539405" y="4318092"/>
            <a:ext cx="1" cy="171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4547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err="1"/>
              <a:t>Branches</a:t>
            </a:r>
            <a:r>
              <a:rPr lang="sv-SE"/>
              <a:t>?</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a:xfrm>
            <a:off x="2234803" y="2662360"/>
            <a:ext cx="7722394" cy="514485"/>
          </a:xfrm>
        </p:spPr>
        <p:txBody>
          <a:bodyPr>
            <a:normAutofit lnSpcReduction="10000"/>
          </a:bodyPr>
          <a:lstStyle/>
          <a:p>
            <a:pPr lvl="1"/>
            <a:r>
              <a:rPr lang="sv-SE"/>
              <a:t>A </a:t>
            </a:r>
            <a:r>
              <a:rPr lang="sv-SE" err="1"/>
              <a:t>commit</a:t>
            </a:r>
            <a:r>
              <a:rPr lang="sv-SE"/>
              <a:t> </a:t>
            </a:r>
            <a:r>
              <a:rPr lang="sv-SE" err="1"/>
              <a:t>object</a:t>
            </a:r>
            <a:r>
              <a:rPr lang="sv-SE"/>
              <a:t> </a:t>
            </a:r>
            <a:r>
              <a:rPr lang="sv-SE" err="1"/>
              <a:t>contains</a:t>
            </a:r>
            <a:r>
              <a:rPr lang="sv-SE"/>
              <a:t> a pointer to the snapshot </a:t>
            </a:r>
            <a:r>
              <a:rPr lang="sv-SE" err="1"/>
              <a:t>of</a:t>
            </a:r>
            <a:r>
              <a:rPr lang="sv-SE"/>
              <a:t> the </a:t>
            </a:r>
            <a:r>
              <a:rPr lang="sv-SE" err="1"/>
              <a:t>staged</a:t>
            </a:r>
            <a:r>
              <a:rPr lang="sv-SE"/>
              <a:t> </a:t>
            </a:r>
            <a:r>
              <a:rPr lang="sv-SE" err="1"/>
              <a:t>content</a:t>
            </a:r>
            <a:r>
              <a:rPr lang="sv-SE"/>
              <a:t>.</a:t>
            </a:r>
          </a:p>
        </p:txBody>
      </p:sp>
      <p:sp>
        <p:nvSpPr>
          <p:cNvPr id="4" name="Rektangel 3">
            <a:extLst>
              <a:ext uri="{FF2B5EF4-FFF2-40B4-BE49-F238E27FC236}">
                <a16:creationId xmlns:a16="http://schemas.microsoft.com/office/drawing/2014/main" id="{8202681C-D629-9247-980B-FEE862539F4E}"/>
              </a:ext>
            </a:extLst>
          </p:cNvPr>
          <p:cNvSpPr/>
          <p:nvPr/>
        </p:nvSpPr>
        <p:spPr>
          <a:xfrm>
            <a:off x="3924847"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9a3f</a:t>
            </a:r>
          </a:p>
        </p:txBody>
      </p:sp>
      <p:sp>
        <p:nvSpPr>
          <p:cNvPr id="5" name="Rektangel 4">
            <a:extLst>
              <a:ext uri="{FF2B5EF4-FFF2-40B4-BE49-F238E27FC236}">
                <a16:creationId xmlns:a16="http://schemas.microsoft.com/office/drawing/2014/main" id="{44A90CF7-7480-2D44-9EA4-7AFA2F169E90}"/>
              </a:ext>
            </a:extLst>
          </p:cNvPr>
          <p:cNvSpPr/>
          <p:nvPr/>
        </p:nvSpPr>
        <p:spPr>
          <a:xfrm>
            <a:off x="5533605"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8cda</a:t>
            </a:r>
          </a:p>
        </p:txBody>
      </p:sp>
      <p:sp>
        <p:nvSpPr>
          <p:cNvPr id="7" name="Rektangel 6">
            <a:extLst>
              <a:ext uri="{FF2B5EF4-FFF2-40B4-BE49-F238E27FC236}">
                <a16:creationId xmlns:a16="http://schemas.microsoft.com/office/drawing/2014/main" id="{0E9D79DA-D1E3-9C45-AE30-0832BA197A7C}"/>
              </a:ext>
            </a:extLst>
          </p:cNvPr>
          <p:cNvSpPr/>
          <p:nvPr/>
        </p:nvSpPr>
        <p:spPr>
          <a:xfrm>
            <a:off x="7142362"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3bef</a:t>
            </a:r>
          </a:p>
        </p:txBody>
      </p:sp>
      <p:sp>
        <p:nvSpPr>
          <p:cNvPr id="6" name="Rektangel med rundade hörn 5">
            <a:extLst>
              <a:ext uri="{FF2B5EF4-FFF2-40B4-BE49-F238E27FC236}">
                <a16:creationId xmlns:a16="http://schemas.microsoft.com/office/drawing/2014/main" id="{DDD725A8-4D08-3241-8CD8-DBE0E2F484F2}"/>
              </a:ext>
            </a:extLst>
          </p:cNvPr>
          <p:cNvSpPr/>
          <p:nvPr/>
        </p:nvSpPr>
        <p:spPr>
          <a:xfrm>
            <a:off x="5486749" y="3984215"/>
            <a:ext cx="974558" cy="333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Master</a:t>
            </a:r>
          </a:p>
        </p:txBody>
      </p:sp>
      <p:sp>
        <p:nvSpPr>
          <p:cNvPr id="8" name="Rektangel med rundade hörn 7">
            <a:extLst>
              <a:ext uri="{FF2B5EF4-FFF2-40B4-BE49-F238E27FC236}">
                <a16:creationId xmlns:a16="http://schemas.microsoft.com/office/drawing/2014/main" id="{3A54F100-720D-EA4D-94C2-0474C1651749}"/>
              </a:ext>
            </a:extLst>
          </p:cNvPr>
          <p:cNvSpPr/>
          <p:nvPr/>
        </p:nvSpPr>
        <p:spPr>
          <a:xfrm>
            <a:off x="7052125" y="5294915"/>
            <a:ext cx="974558" cy="333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err="1"/>
              <a:t>dev</a:t>
            </a:r>
            <a:endParaRPr lang="sv-SE" sz="1350"/>
          </a:p>
        </p:txBody>
      </p:sp>
      <p:cxnSp>
        <p:nvCxnSpPr>
          <p:cNvPr id="11" name="Rak pil 10">
            <a:extLst>
              <a:ext uri="{FF2B5EF4-FFF2-40B4-BE49-F238E27FC236}">
                <a16:creationId xmlns:a16="http://schemas.microsoft.com/office/drawing/2014/main" id="{1C8A53F6-344F-F745-8BCD-6C360F726A8D}"/>
              </a:ext>
            </a:extLst>
          </p:cNvPr>
          <p:cNvCxnSpPr>
            <a:cxnSpLocks/>
            <a:stCxn id="8" idx="0"/>
            <a:endCxn id="7" idx="2"/>
          </p:cNvCxnSpPr>
          <p:nvPr/>
        </p:nvCxnSpPr>
        <p:spPr>
          <a:xfrm flipV="1">
            <a:off x="7539405" y="5093881"/>
            <a:ext cx="1" cy="201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Rak pil 12">
            <a:extLst>
              <a:ext uri="{FF2B5EF4-FFF2-40B4-BE49-F238E27FC236}">
                <a16:creationId xmlns:a16="http://schemas.microsoft.com/office/drawing/2014/main" id="{E755DF43-3F08-724F-BC49-B4B65BE1F713}"/>
              </a:ext>
            </a:extLst>
          </p:cNvPr>
          <p:cNvCxnSpPr>
            <a:cxnSpLocks/>
            <a:stCxn id="6" idx="2"/>
          </p:cNvCxnSpPr>
          <p:nvPr/>
        </p:nvCxnSpPr>
        <p:spPr>
          <a:xfrm>
            <a:off x="5974029" y="4318092"/>
            <a:ext cx="1" cy="171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3795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err="1"/>
              <a:t>Branches</a:t>
            </a:r>
            <a:r>
              <a:rPr lang="sv-SE"/>
              <a:t>?</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a:xfrm>
            <a:off x="2234803" y="2662360"/>
            <a:ext cx="7722394" cy="514485"/>
          </a:xfrm>
        </p:spPr>
        <p:txBody>
          <a:bodyPr>
            <a:normAutofit lnSpcReduction="10000"/>
          </a:bodyPr>
          <a:lstStyle/>
          <a:p>
            <a:pPr lvl="1"/>
            <a:r>
              <a:rPr lang="sv-SE"/>
              <a:t>A </a:t>
            </a:r>
            <a:r>
              <a:rPr lang="sv-SE" err="1"/>
              <a:t>commit</a:t>
            </a:r>
            <a:r>
              <a:rPr lang="sv-SE"/>
              <a:t> </a:t>
            </a:r>
            <a:r>
              <a:rPr lang="sv-SE" err="1"/>
              <a:t>object</a:t>
            </a:r>
            <a:r>
              <a:rPr lang="sv-SE"/>
              <a:t> </a:t>
            </a:r>
            <a:r>
              <a:rPr lang="sv-SE" err="1"/>
              <a:t>contains</a:t>
            </a:r>
            <a:r>
              <a:rPr lang="sv-SE"/>
              <a:t> a pointer to the snapshot </a:t>
            </a:r>
            <a:r>
              <a:rPr lang="sv-SE" err="1"/>
              <a:t>of</a:t>
            </a:r>
            <a:r>
              <a:rPr lang="sv-SE"/>
              <a:t> the </a:t>
            </a:r>
            <a:r>
              <a:rPr lang="sv-SE" err="1"/>
              <a:t>staged</a:t>
            </a:r>
            <a:r>
              <a:rPr lang="sv-SE"/>
              <a:t> </a:t>
            </a:r>
            <a:r>
              <a:rPr lang="sv-SE" err="1"/>
              <a:t>content</a:t>
            </a:r>
            <a:r>
              <a:rPr lang="sv-SE"/>
              <a:t>.</a:t>
            </a:r>
          </a:p>
        </p:txBody>
      </p:sp>
      <p:sp>
        <p:nvSpPr>
          <p:cNvPr id="4" name="Rektangel 3">
            <a:extLst>
              <a:ext uri="{FF2B5EF4-FFF2-40B4-BE49-F238E27FC236}">
                <a16:creationId xmlns:a16="http://schemas.microsoft.com/office/drawing/2014/main" id="{8202681C-D629-9247-980B-FEE862539F4E}"/>
              </a:ext>
            </a:extLst>
          </p:cNvPr>
          <p:cNvSpPr/>
          <p:nvPr/>
        </p:nvSpPr>
        <p:spPr>
          <a:xfrm>
            <a:off x="3924847"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9a3f</a:t>
            </a:r>
          </a:p>
        </p:txBody>
      </p:sp>
      <p:sp>
        <p:nvSpPr>
          <p:cNvPr id="5" name="Rektangel 4">
            <a:extLst>
              <a:ext uri="{FF2B5EF4-FFF2-40B4-BE49-F238E27FC236}">
                <a16:creationId xmlns:a16="http://schemas.microsoft.com/office/drawing/2014/main" id="{44A90CF7-7480-2D44-9EA4-7AFA2F169E90}"/>
              </a:ext>
            </a:extLst>
          </p:cNvPr>
          <p:cNvSpPr/>
          <p:nvPr/>
        </p:nvSpPr>
        <p:spPr>
          <a:xfrm>
            <a:off x="5533605"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8cda</a:t>
            </a:r>
          </a:p>
        </p:txBody>
      </p:sp>
      <p:sp>
        <p:nvSpPr>
          <p:cNvPr id="7" name="Rektangel 6">
            <a:extLst>
              <a:ext uri="{FF2B5EF4-FFF2-40B4-BE49-F238E27FC236}">
                <a16:creationId xmlns:a16="http://schemas.microsoft.com/office/drawing/2014/main" id="{0E9D79DA-D1E3-9C45-AE30-0832BA197A7C}"/>
              </a:ext>
            </a:extLst>
          </p:cNvPr>
          <p:cNvSpPr/>
          <p:nvPr/>
        </p:nvSpPr>
        <p:spPr>
          <a:xfrm>
            <a:off x="7142362"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3bef</a:t>
            </a:r>
          </a:p>
        </p:txBody>
      </p:sp>
      <p:sp>
        <p:nvSpPr>
          <p:cNvPr id="6" name="Rektangel med rundade hörn 5">
            <a:extLst>
              <a:ext uri="{FF2B5EF4-FFF2-40B4-BE49-F238E27FC236}">
                <a16:creationId xmlns:a16="http://schemas.microsoft.com/office/drawing/2014/main" id="{DDD725A8-4D08-3241-8CD8-DBE0E2F484F2}"/>
              </a:ext>
            </a:extLst>
          </p:cNvPr>
          <p:cNvSpPr/>
          <p:nvPr/>
        </p:nvSpPr>
        <p:spPr>
          <a:xfrm>
            <a:off x="5486749" y="3984215"/>
            <a:ext cx="974558" cy="333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Master</a:t>
            </a:r>
          </a:p>
        </p:txBody>
      </p:sp>
      <p:sp>
        <p:nvSpPr>
          <p:cNvPr id="8" name="Rektangel med rundade hörn 7">
            <a:extLst>
              <a:ext uri="{FF2B5EF4-FFF2-40B4-BE49-F238E27FC236}">
                <a16:creationId xmlns:a16="http://schemas.microsoft.com/office/drawing/2014/main" id="{3A54F100-720D-EA4D-94C2-0474C1651749}"/>
              </a:ext>
            </a:extLst>
          </p:cNvPr>
          <p:cNvSpPr/>
          <p:nvPr/>
        </p:nvSpPr>
        <p:spPr>
          <a:xfrm>
            <a:off x="7052125" y="5294915"/>
            <a:ext cx="974558" cy="333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err="1"/>
              <a:t>dev</a:t>
            </a:r>
            <a:endParaRPr lang="sv-SE" sz="1350"/>
          </a:p>
        </p:txBody>
      </p:sp>
      <p:sp>
        <p:nvSpPr>
          <p:cNvPr id="9" name="Rektangel med rundade hörn 8">
            <a:extLst>
              <a:ext uri="{FF2B5EF4-FFF2-40B4-BE49-F238E27FC236}">
                <a16:creationId xmlns:a16="http://schemas.microsoft.com/office/drawing/2014/main" id="{7EE5F56D-19EA-6E4F-91AE-2F8395645339}"/>
              </a:ext>
            </a:extLst>
          </p:cNvPr>
          <p:cNvSpPr/>
          <p:nvPr/>
        </p:nvSpPr>
        <p:spPr>
          <a:xfrm>
            <a:off x="5620367" y="3348046"/>
            <a:ext cx="707323" cy="333876"/>
          </a:xfrm>
          <a:prstGeom prst="roundRect">
            <a:avLst/>
          </a:prstGeom>
          <a:solidFill>
            <a:schemeClr val="accent4">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HEAD</a:t>
            </a:r>
          </a:p>
        </p:txBody>
      </p:sp>
      <p:cxnSp>
        <p:nvCxnSpPr>
          <p:cNvPr id="11" name="Rak pil 10">
            <a:extLst>
              <a:ext uri="{FF2B5EF4-FFF2-40B4-BE49-F238E27FC236}">
                <a16:creationId xmlns:a16="http://schemas.microsoft.com/office/drawing/2014/main" id="{1C8A53F6-344F-F745-8BCD-6C360F726A8D}"/>
              </a:ext>
            </a:extLst>
          </p:cNvPr>
          <p:cNvCxnSpPr>
            <a:cxnSpLocks/>
            <a:stCxn id="8" idx="0"/>
            <a:endCxn id="7" idx="2"/>
          </p:cNvCxnSpPr>
          <p:nvPr/>
        </p:nvCxnSpPr>
        <p:spPr>
          <a:xfrm flipV="1">
            <a:off x="7539405" y="5093881"/>
            <a:ext cx="1" cy="201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Rak pil 12">
            <a:extLst>
              <a:ext uri="{FF2B5EF4-FFF2-40B4-BE49-F238E27FC236}">
                <a16:creationId xmlns:a16="http://schemas.microsoft.com/office/drawing/2014/main" id="{E755DF43-3F08-724F-BC49-B4B65BE1F713}"/>
              </a:ext>
            </a:extLst>
          </p:cNvPr>
          <p:cNvCxnSpPr>
            <a:cxnSpLocks/>
            <a:stCxn id="6" idx="2"/>
          </p:cNvCxnSpPr>
          <p:nvPr/>
        </p:nvCxnSpPr>
        <p:spPr>
          <a:xfrm>
            <a:off x="5974029" y="4318092"/>
            <a:ext cx="1" cy="171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Rak pil 14">
            <a:extLst>
              <a:ext uri="{FF2B5EF4-FFF2-40B4-BE49-F238E27FC236}">
                <a16:creationId xmlns:a16="http://schemas.microsoft.com/office/drawing/2014/main" id="{45EB88E5-B978-6A4B-A118-A4AFBF67508D}"/>
              </a:ext>
            </a:extLst>
          </p:cNvPr>
          <p:cNvCxnSpPr>
            <a:cxnSpLocks/>
            <a:stCxn id="9" idx="2"/>
            <a:endCxn id="6" idx="0"/>
          </p:cNvCxnSpPr>
          <p:nvPr/>
        </p:nvCxnSpPr>
        <p:spPr>
          <a:xfrm>
            <a:off x="5974028" y="3681922"/>
            <a:ext cx="0" cy="302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795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err="1"/>
              <a:t>Branches</a:t>
            </a:r>
            <a:r>
              <a:rPr lang="sv-SE"/>
              <a:t>?</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a:xfrm>
            <a:off x="2234803" y="2662360"/>
            <a:ext cx="7722394" cy="514485"/>
          </a:xfrm>
        </p:spPr>
        <p:txBody>
          <a:bodyPr>
            <a:normAutofit lnSpcReduction="10000"/>
          </a:bodyPr>
          <a:lstStyle/>
          <a:p>
            <a:pPr lvl="1"/>
            <a:r>
              <a:rPr lang="sv-SE"/>
              <a:t>A </a:t>
            </a:r>
            <a:r>
              <a:rPr lang="sv-SE" err="1"/>
              <a:t>commit</a:t>
            </a:r>
            <a:r>
              <a:rPr lang="sv-SE"/>
              <a:t> </a:t>
            </a:r>
            <a:r>
              <a:rPr lang="sv-SE" err="1"/>
              <a:t>object</a:t>
            </a:r>
            <a:r>
              <a:rPr lang="sv-SE"/>
              <a:t> </a:t>
            </a:r>
            <a:r>
              <a:rPr lang="sv-SE" err="1"/>
              <a:t>contains</a:t>
            </a:r>
            <a:r>
              <a:rPr lang="sv-SE"/>
              <a:t> a pointer to the snapshot </a:t>
            </a:r>
            <a:r>
              <a:rPr lang="sv-SE" err="1"/>
              <a:t>of</a:t>
            </a:r>
            <a:r>
              <a:rPr lang="sv-SE"/>
              <a:t> the </a:t>
            </a:r>
            <a:r>
              <a:rPr lang="sv-SE" err="1"/>
              <a:t>staged</a:t>
            </a:r>
            <a:r>
              <a:rPr lang="sv-SE"/>
              <a:t> </a:t>
            </a:r>
            <a:r>
              <a:rPr lang="sv-SE" err="1"/>
              <a:t>content</a:t>
            </a:r>
            <a:r>
              <a:rPr lang="sv-SE"/>
              <a:t>.</a:t>
            </a:r>
          </a:p>
        </p:txBody>
      </p:sp>
      <p:sp>
        <p:nvSpPr>
          <p:cNvPr id="4" name="Rektangel 3">
            <a:extLst>
              <a:ext uri="{FF2B5EF4-FFF2-40B4-BE49-F238E27FC236}">
                <a16:creationId xmlns:a16="http://schemas.microsoft.com/office/drawing/2014/main" id="{8202681C-D629-9247-980B-FEE862539F4E}"/>
              </a:ext>
            </a:extLst>
          </p:cNvPr>
          <p:cNvSpPr/>
          <p:nvPr/>
        </p:nvSpPr>
        <p:spPr>
          <a:xfrm>
            <a:off x="3924847"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9a3f</a:t>
            </a:r>
          </a:p>
        </p:txBody>
      </p:sp>
      <p:sp>
        <p:nvSpPr>
          <p:cNvPr id="5" name="Rektangel 4">
            <a:extLst>
              <a:ext uri="{FF2B5EF4-FFF2-40B4-BE49-F238E27FC236}">
                <a16:creationId xmlns:a16="http://schemas.microsoft.com/office/drawing/2014/main" id="{44A90CF7-7480-2D44-9EA4-7AFA2F169E90}"/>
              </a:ext>
            </a:extLst>
          </p:cNvPr>
          <p:cNvSpPr/>
          <p:nvPr/>
        </p:nvSpPr>
        <p:spPr>
          <a:xfrm>
            <a:off x="5533605"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8cda</a:t>
            </a:r>
          </a:p>
        </p:txBody>
      </p:sp>
      <p:sp>
        <p:nvSpPr>
          <p:cNvPr id="7" name="Rektangel 6">
            <a:extLst>
              <a:ext uri="{FF2B5EF4-FFF2-40B4-BE49-F238E27FC236}">
                <a16:creationId xmlns:a16="http://schemas.microsoft.com/office/drawing/2014/main" id="{0E9D79DA-D1E3-9C45-AE30-0832BA197A7C}"/>
              </a:ext>
            </a:extLst>
          </p:cNvPr>
          <p:cNvSpPr/>
          <p:nvPr/>
        </p:nvSpPr>
        <p:spPr>
          <a:xfrm>
            <a:off x="7142362" y="4489295"/>
            <a:ext cx="79408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3bef</a:t>
            </a:r>
          </a:p>
        </p:txBody>
      </p:sp>
      <p:sp>
        <p:nvSpPr>
          <p:cNvPr id="6" name="Rektangel med rundade hörn 5">
            <a:extLst>
              <a:ext uri="{FF2B5EF4-FFF2-40B4-BE49-F238E27FC236}">
                <a16:creationId xmlns:a16="http://schemas.microsoft.com/office/drawing/2014/main" id="{DDD725A8-4D08-3241-8CD8-DBE0E2F484F2}"/>
              </a:ext>
            </a:extLst>
          </p:cNvPr>
          <p:cNvSpPr/>
          <p:nvPr/>
        </p:nvSpPr>
        <p:spPr>
          <a:xfrm>
            <a:off x="5486749" y="3984215"/>
            <a:ext cx="974558" cy="333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Master</a:t>
            </a:r>
          </a:p>
        </p:txBody>
      </p:sp>
      <p:sp>
        <p:nvSpPr>
          <p:cNvPr id="8" name="Rektangel med rundade hörn 7">
            <a:extLst>
              <a:ext uri="{FF2B5EF4-FFF2-40B4-BE49-F238E27FC236}">
                <a16:creationId xmlns:a16="http://schemas.microsoft.com/office/drawing/2014/main" id="{3A54F100-720D-EA4D-94C2-0474C1651749}"/>
              </a:ext>
            </a:extLst>
          </p:cNvPr>
          <p:cNvSpPr/>
          <p:nvPr/>
        </p:nvSpPr>
        <p:spPr>
          <a:xfrm>
            <a:off x="7052125" y="5294915"/>
            <a:ext cx="974558" cy="333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err="1"/>
              <a:t>dev</a:t>
            </a:r>
            <a:endParaRPr lang="sv-SE" sz="1350"/>
          </a:p>
        </p:txBody>
      </p:sp>
      <p:sp>
        <p:nvSpPr>
          <p:cNvPr id="9" name="Rektangel med rundade hörn 8">
            <a:extLst>
              <a:ext uri="{FF2B5EF4-FFF2-40B4-BE49-F238E27FC236}">
                <a16:creationId xmlns:a16="http://schemas.microsoft.com/office/drawing/2014/main" id="{7EE5F56D-19EA-6E4F-91AE-2F8395645339}"/>
              </a:ext>
            </a:extLst>
          </p:cNvPr>
          <p:cNvSpPr/>
          <p:nvPr/>
        </p:nvSpPr>
        <p:spPr>
          <a:xfrm>
            <a:off x="9049367" y="3874200"/>
            <a:ext cx="707323" cy="333876"/>
          </a:xfrm>
          <a:prstGeom prst="roundRect">
            <a:avLst/>
          </a:prstGeom>
          <a:solidFill>
            <a:schemeClr val="accent4">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HEAD</a:t>
            </a:r>
          </a:p>
        </p:txBody>
      </p:sp>
      <p:cxnSp>
        <p:nvCxnSpPr>
          <p:cNvPr id="11" name="Rak pil 10">
            <a:extLst>
              <a:ext uri="{FF2B5EF4-FFF2-40B4-BE49-F238E27FC236}">
                <a16:creationId xmlns:a16="http://schemas.microsoft.com/office/drawing/2014/main" id="{1C8A53F6-344F-F745-8BCD-6C360F726A8D}"/>
              </a:ext>
            </a:extLst>
          </p:cNvPr>
          <p:cNvCxnSpPr>
            <a:cxnSpLocks/>
            <a:stCxn id="8" idx="0"/>
            <a:endCxn id="7" idx="2"/>
          </p:cNvCxnSpPr>
          <p:nvPr/>
        </p:nvCxnSpPr>
        <p:spPr>
          <a:xfrm flipV="1">
            <a:off x="7539405" y="5093881"/>
            <a:ext cx="1" cy="201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Rak pil 12">
            <a:extLst>
              <a:ext uri="{FF2B5EF4-FFF2-40B4-BE49-F238E27FC236}">
                <a16:creationId xmlns:a16="http://schemas.microsoft.com/office/drawing/2014/main" id="{E755DF43-3F08-724F-BC49-B4B65BE1F713}"/>
              </a:ext>
            </a:extLst>
          </p:cNvPr>
          <p:cNvCxnSpPr>
            <a:cxnSpLocks/>
            <a:stCxn id="6" idx="2"/>
          </p:cNvCxnSpPr>
          <p:nvPr/>
        </p:nvCxnSpPr>
        <p:spPr>
          <a:xfrm>
            <a:off x="5974029" y="4318092"/>
            <a:ext cx="1" cy="171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Rak pil 14">
            <a:extLst>
              <a:ext uri="{FF2B5EF4-FFF2-40B4-BE49-F238E27FC236}">
                <a16:creationId xmlns:a16="http://schemas.microsoft.com/office/drawing/2014/main" id="{45EB88E5-B978-6A4B-A118-A4AFBF67508D}"/>
              </a:ext>
            </a:extLst>
          </p:cNvPr>
          <p:cNvCxnSpPr>
            <a:cxnSpLocks/>
            <a:stCxn id="9" idx="2"/>
          </p:cNvCxnSpPr>
          <p:nvPr/>
        </p:nvCxnSpPr>
        <p:spPr>
          <a:xfrm>
            <a:off x="9403028" y="4208076"/>
            <a:ext cx="0" cy="302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ktangel 13">
            <a:extLst>
              <a:ext uri="{FF2B5EF4-FFF2-40B4-BE49-F238E27FC236}">
                <a16:creationId xmlns:a16="http://schemas.microsoft.com/office/drawing/2014/main" id="{0B719268-87B3-FB42-B12B-D9344C07D808}"/>
              </a:ext>
            </a:extLst>
          </p:cNvPr>
          <p:cNvSpPr/>
          <p:nvPr/>
        </p:nvSpPr>
        <p:spPr>
          <a:xfrm>
            <a:off x="8785040" y="4500809"/>
            <a:ext cx="1172154" cy="60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350">
                <a:ln w="0"/>
                <a:solidFill>
                  <a:schemeClr val="bg1"/>
                </a:solidFill>
                <a:effectLst>
                  <a:outerShdw blurRad="38100" dist="19050" dir="2700000" algn="tl" rotWithShape="0">
                    <a:schemeClr val="dk1">
                      <a:alpha val="40000"/>
                    </a:schemeClr>
                  </a:outerShdw>
                </a:effectLst>
              </a:rPr>
              <a:t>old </a:t>
            </a:r>
            <a:r>
              <a:rPr lang="sv-SE" sz="1350" err="1">
                <a:ln w="0"/>
                <a:solidFill>
                  <a:schemeClr val="bg1"/>
                </a:solidFill>
                <a:effectLst>
                  <a:outerShdw blurRad="38100" dist="19050" dir="2700000" algn="tl" rotWithShape="0">
                    <a:schemeClr val="dk1">
                      <a:alpha val="40000"/>
                    </a:schemeClr>
                  </a:outerShdw>
                </a:effectLst>
              </a:rPr>
              <a:t>commit</a:t>
            </a:r>
            <a:endParaRPr lang="sv-SE" sz="135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3112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err="1"/>
              <a:t>Branching</a:t>
            </a:r>
            <a:r>
              <a:rPr lang="sv-SE"/>
              <a:t> </a:t>
            </a:r>
            <a:r>
              <a:rPr lang="sv-SE" err="1"/>
              <a:t>strategies</a:t>
            </a:r>
            <a:endParaRPr lang="sv-SE"/>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p:txBody>
          <a:bodyPr/>
          <a:lstStyle/>
          <a:p>
            <a:r>
              <a:rPr lang="sv-SE"/>
              <a:t>Different </a:t>
            </a:r>
            <a:r>
              <a:rPr lang="sv-SE" err="1"/>
              <a:t>strategies</a:t>
            </a:r>
            <a:r>
              <a:rPr lang="sv-SE"/>
              <a:t> in different </a:t>
            </a:r>
            <a:r>
              <a:rPr lang="sv-SE" err="1"/>
              <a:t>workplaces</a:t>
            </a:r>
            <a:endParaRPr lang="sv-SE"/>
          </a:p>
          <a:p>
            <a:pPr lvl="1"/>
            <a:r>
              <a:rPr lang="sv-SE"/>
              <a:t>Hard to </a:t>
            </a:r>
            <a:r>
              <a:rPr lang="sv-SE" err="1"/>
              <a:t>change</a:t>
            </a:r>
            <a:r>
              <a:rPr lang="sv-SE"/>
              <a:t> </a:t>
            </a:r>
            <a:r>
              <a:rPr lang="sv-SE" err="1"/>
              <a:t>how</a:t>
            </a:r>
            <a:r>
              <a:rPr lang="sv-SE"/>
              <a:t> </a:t>
            </a:r>
            <a:r>
              <a:rPr lang="sv-SE" err="1"/>
              <a:t>people</a:t>
            </a:r>
            <a:r>
              <a:rPr lang="sv-SE"/>
              <a:t> </a:t>
            </a:r>
            <a:r>
              <a:rPr lang="sv-SE" err="1"/>
              <a:t>work</a:t>
            </a:r>
            <a:endParaRPr lang="sv-SE"/>
          </a:p>
          <a:p>
            <a:pPr lvl="1"/>
            <a:r>
              <a:rPr lang="sv-SE" err="1"/>
              <a:t>You</a:t>
            </a:r>
            <a:r>
              <a:rPr lang="sv-SE"/>
              <a:t> </a:t>
            </a:r>
            <a:r>
              <a:rPr lang="sv-SE" err="1"/>
              <a:t>can</a:t>
            </a:r>
            <a:r>
              <a:rPr lang="sv-SE"/>
              <a:t> </a:t>
            </a:r>
            <a:r>
              <a:rPr lang="sv-SE" err="1"/>
              <a:t>influence</a:t>
            </a:r>
            <a:r>
              <a:rPr lang="sv-SE"/>
              <a:t> a bit</a:t>
            </a:r>
          </a:p>
          <a:p>
            <a:pPr lvl="1"/>
            <a:r>
              <a:rPr lang="sv-SE"/>
              <a:t>Different opinions</a:t>
            </a:r>
          </a:p>
          <a:p>
            <a:pPr lvl="1"/>
            <a:r>
              <a:rPr lang="sv-SE" err="1"/>
              <a:t>There</a:t>
            </a:r>
            <a:r>
              <a:rPr lang="sv-SE"/>
              <a:t> is no best </a:t>
            </a:r>
            <a:r>
              <a:rPr lang="sv-SE" err="1"/>
              <a:t>way</a:t>
            </a:r>
            <a:endParaRPr lang="sv-SE"/>
          </a:p>
          <a:p>
            <a:r>
              <a:rPr lang="sv-SE"/>
              <a:t>Feature </a:t>
            </a:r>
            <a:r>
              <a:rPr lang="sv-SE" err="1"/>
              <a:t>branch</a:t>
            </a:r>
            <a:endParaRPr lang="sv-SE"/>
          </a:p>
          <a:p>
            <a:pPr lvl="1"/>
            <a:r>
              <a:rPr lang="sv-SE"/>
              <a:t>Short </a:t>
            </a:r>
            <a:r>
              <a:rPr lang="sv-SE" err="1"/>
              <a:t>lived</a:t>
            </a:r>
            <a:endParaRPr lang="sv-SE"/>
          </a:p>
          <a:p>
            <a:pPr lvl="1"/>
            <a:r>
              <a:rPr lang="sv-SE"/>
              <a:t>Long </a:t>
            </a:r>
            <a:r>
              <a:rPr lang="sv-SE" err="1"/>
              <a:t>lived</a:t>
            </a:r>
            <a:endParaRPr lang="sv-SE"/>
          </a:p>
          <a:p>
            <a:pPr lvl="1"/>
            <a:endParaRPr lang="sv-SE"/>
          </a:p>
        </p:txBody>
      </p:sp>
    </p:spTree>
    <p:extLst>
      <p:ext uri="{BB962C8B-B14F-4D97-AF65-F5344CB8AC3E}">
        <p14:creationId xmlns:p14="http://schemas.microsoft.com/office/powerpoint/2010/main" val="326997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err="1"/>
              <a:t>Branching</a:t>
            </a:r>
            <a:r>
              <a:rPr lang="sv-SE"/>
              <a:t> </a:t>
            </a:r>
            <a:r>
              <a:rPr lang="sv-SE" err="1"/>
              <a:t>strategies</a:t>
            </a:r>
            <a:br>
              <a:rPr lang="sv-SE"/>
            </a:br>
            <a:r>
              <a:rPr lang="sv-SE" sz="1800" err="1"/>
              <a:t>One</a:t>
            </a:r>
            <a:r>
              <a:rPr lang="sv-SE" sz="1800"/>
              <a:t> </a:t>
            </a:r>
            <a:r>
              <a:rPr lang="sv-SE" sz="1800" err="1"/>
              <a:t>branch</a:t>
            </a:r>
            <a:r>
              <a:rPr lang="sv-SE" sz="1800"/>
              <a:t> to </a:t>
            </a:r>
            <a:r>
              <a:rPr lang="sv-SE" sz="1800" err="1"/>
              <a:t>rule</a:t>
            </a:r>
            <a:r>
              <a:rPr lang="sv-SE" sz="1800"/>
              <a:t> </a:t>
            </a:r>
            <a:r>
              <a:rPr lang="sv-SE" sz="1800" err="1"/>
              <a:t>them</a:t>
            </a:r>
            <a:r>
              <a:rPr lang="sv-SE" sz="1800"/>
              <a:t> all</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p:txBody>
          <a:bodyPr/>
          <a:lstStyle/>
          <a:p>
            <a:r>
              <a:rPr lang="sv-SE" err="1"/>
              <a:t>Branching</a:t>
            </a:r>
            <a:r>
              <a:rPr lang="sv-SE"/>
              <a:t> is </a:t>
            </a:r>
            <a:r>
              <a:rPr lang="sv-SE" err="1"/>
              <a:t>evil</a:t>
            </a:r>
            <a:endParaRPr lang="sv-SE"/>
          </a:p>
          <a:p>
            <a:r>
              <a:rPr lang="sv-SE"/>
              <a:t>En master </a:t>
            </a:r>
            <a:r>
              <a:rPr lang="sv-SE" err="1"/>
              <a:t>branch</a:t>
            </a:r>
            <a:endParaRPr lang="sv-SE"/>
          </a:p>
          <a:p>
            <a:pPr lvl="1"/>
            <a:r>
              <a:rPr lang="sv-SE" err="1"/>
              <a:t>Featue</a:t>
            </a:r>
            <a:r>
              <a:rPr lang="sv-SE"/>
              <a:t> </a:t>
            </a:r>
            <a:r>
              <a:rPr lang="sv-SE" err="1"/>
              <a:t>toggle</a:t>
            </a:r>
            <a:r>
              <a:rPr lang="sv-SE"/>
              <a:t> för att kontrollera kod</a:t>
            </a:r>
          </a:p>
          <a:p>
            <a:r>
              <a:rPr lang="sv-SE"/>
              <a:t>Utveckla i par och i </a:t>
            </a:r>
            <a:r>
              <a:rPr lang="sv-SE" err="1"/>
              <a:t>mob</a:t>
            </a:r>
            <a:endParaRPr lang="sv-SE"/>
          </a:p>
          <a:p>
            <a:r>
              <a:rPr lang="sv-SE" err="1"/>
              <a:t>Integrationtester</a:t>
            </a:r>
            <a:r>
              <a:rPr lang="sv-SE"/>
              <a:t> är viktigt</a:t>
            </a:r>
          </a:p>
        </p:txBody>
      </p:sp>
    </p:spTree>
    <p:extLst>
      <p:ext uri="{BB962C8B-B14F-4D97-AF65-F5344CB8AC3E}">
        <p14:creationId xmlns:p14="http://schemas.microsoft.com/office/powerpoint/2010/main" val="353068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7" y="1399032"/>
            <a:ext cx="827390" cy="323165"/>
          </a:xfrm>
          <a:prstGeom prst="rect">
            <a:avLst/>
          </a:prstGeom>
          <a:noFill/>
        </p:spPr>
        <p:txBody>
          <a:bodyPr wrap="square" rtlCol="0">
            <a:spAutoFit/>
          </a:bodyPr>
          <a:lstStyle/>
          <a:p>
            <a:pPr algn="l"/>
            <a:r>
              <a:rPr lang="sv-SE" sz="150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1" y="1399032"/>
            <a:ext cx="935702" cy="323165"/>
          </a:xfrm>
          <a:prstGeom prst="rect">
            <a:avLst/>
          </a:prstGeom>
          <a:noFill/>
        </p:spPr>
        <p:txBody>
          <a:bodyPr wrap="square" rtlCol="0">
            <a:spAutoFit/>
          </a:bodyPr>
          <a:lstStyle/>
          <a:p>
            <a:pPr algn="l"/>
            <a:r>
              <a:rPr lang="sv-SE" sz="1500" err="1">
                <a:solidFill>
                  <a:srgbClr val="000000"/>
                </a:solidFill>
                <a:latin typeface="Roboto" panose="02000000000000000000" pitchFamily="2" charset="0"/>
                <a:ea typeface="Roboto" panose="02000000000000000000" pitchFamily="2" charset="0"/>
              </a:rPr>
              <a:t>Develop</a:t>
            </a:r>
            <a:endParaRPr lang="sv-SE" sz="150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64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7" y="1399032"/>
            <a:ext cx="1043658" cy="323165"/>
          </a:xfrm>
          <a:prstGeom prst="rect">
            <a:avLst/>
          </a:prstGeom>
          <a:noFill/>
        </p:spPr>
        <p:txBody>
          <a:bodyPr wrap="square" rtlCol="0">
            <a:spAutoFit/>
          </a:bodyPr>
          <a:lstStyle/>
          <a:p>
            <a:pPr algn="l"/>
            <a:r>
              <a:rPr lang="sv-SE" sz="1500" dirty="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1" y="1399032"/>
            <a:ext cx="1093108" cy="323165"/>
          </a:xfrm>
          <a:prstGeom prst="rect">
            <a:avLst/>
          </a:prstGeom>
          <a:noFill/>
        </p:spPr>
        <p:txBody>
          <a:bodyPr wrap="square" rtlCol="0">
            <a:spAutoFit/>
          </a:bodyPr>
          <a:lstStyle/>
          <a:p>
            <a:pPr algn="l"/>
            <a:r>
              <a:rPr lang="sv-SE" sz="1500" err="1">
                <a:solidFill>
                  <a:srgbClr val="000000"/>
                </a:solidFill>
                <a:latin typeface="Roboto" panose="02000000000000000000" pitchFamily="2" charset="0"/>
                <a:ea typeface="Roboto" panose="02000000000000000000" pitchFamily="2" charset="0"/>
              </a:rPr>
              <a:t>Develop</a:t>
            </a:r>
            <a:endParaRPr lang="sv-SE" sz="150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5" name="Rektangel 34">
            <a:extLst>
              <a:ext uri="{FF2B5EF4-FFF2-40B4-BE49-F238E27FC236}">
                <a16:creationId xmlns:a16="http://schemas.microsoft.com/office/drawing/2014/main" id="{C0B4A853-DBB9-234F-9B7C-95D62F425251}"/>
              </a:ext>
            </a:extLst>
          </p:cNvPr>
          <p:cNvSpPr/>
          <p:nvPr/>
        </p:nvSpPr>
        <p:spPr>
          <a:xfrm>
            <a:off x="7806329" y="2532271"/>
            <a:ext cx="1041215" cy="342332"/>
          </a:xfrm>
          <a:prstGeom prst="rect">
            <a:avLst/>
          </a:prstGeom>
          <a:solidFill>
            <a:schemeClr val="tx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POW-1223</a:t>
            </a:r>
          </a:p>
        </p:txBody>
      </p:sp>
      <p:cxnSp>
        <p:nvCxnSpPr>
          <p:cNvPr id="41" name="Rak pil 40">
            <a:extLst>
              <a:ext uri="{FF2B5EF4-FFF2-40B4-BE49-F238E27FC236}">
                <a16:creationId xmlns:a16="http://schemas.microsoft.com/office/drawing/2014/main" id="{4E4D3EC2-6750-C645-A05E-70B0EDA18EF7}"/>
              </a:ext>
            </a:extLst>
          </p:cNvPr>
          <p:cNvCxnSpPr>
            <a:stCxn id="35" idx="1"/>
            <a:endCxn id="38" idx="6"/>
          </p:cNvCxnSpPr>
          <p:nvPr/>
        </p:nvCxnSpPr>
        <p:spPr>
          <a:xfrm flipH="1" flipV="1">
            <a:off x="7276961" y="2666004"/>
            <a:ext cx="529369" cy="37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206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F8EB7D6-99E6-6B45-8714-40A1BA51CCD9}"/>
              </a:ext>
            </a:extLst>
          </p:cNvPr>
          <p:cNvSpPr>
            <a:spLocks noGrp="1"/>
          </p:cNvSpPr>
          <p:nvPr>
            <p:ph type="title"/>
          </p:nvPr>
        </p:nvSpPr>
        <p:spPr/>
        <p:txBody>
          <a:bodyPr/>
          <a:lstStyle/>
          <a:p>
            <a:r>
              <a:rPr lang="sv-SE" err="1"/>
              <a:t>Goals</a:t>
            </a:r>
            <a:endParaRPr lang="sv-SE"/>
          </a:p>
        </p:txBody>
      </p:sp>
      <p:sp>
        <p:nvSpPr>
          <p:cNvPr id="3" name="Platshållare för innehåll 2">
            <a:extLst>
              <a:ext uri="{FF2B5EF4-FFF2-40B4-BE49-F238E27FC236}">
                <a16:creationId xmlns:a16="http://schemas.microsoft.com/office/drawing/2014/main" id="{D2EB6323-0F72-7D4C-992C-A18340483989}"/>
              </a:ext>
            </a:extLst>
          </p:cNvPr>
          <p:cNvSpPr>
            <a:spLocks noGrp="1"/>
          </p:cNvSpPr>
          <p:nvPr>
            <p:ph sz="half" idx="1"/>
          </p:nvPr>
        </p:nvSpPr>
        <p:spPr/>
        <p:txBody>
          <a:bodyPr/>
          <a:lstStyle/>
          <a:p>
            <a:pPr marL="0" indent="0">
              <a:buNone/>
            </a:pPr>
            <a:r>
              <a:rPr lang="en-US"/>
              <a:t>Familiarize yourself with basic key concepts of git and be able to use it as a tool in your future assignment </a:t>
            </a:r>
          </a:p>
          <a:p>
            <a:pPr marL="0" indent="0">
              <a:buNone/>
            </a:pPr>
            <a:br>
              <a:rPr lang="sv-SE"/>
            </a:br>
            <a:endParaRPr lang="sv-SE"/>
          </a:p>
        </p:txBody>
      </p:sp>
    </p:spTree>
    <p:extLst>
      <p:ext uri="{BB962C8B-B14F-4D97-AF65-F5344CB8AC3E}">
        <p14:creationId xmlns:p14="http://schemas.microsoft.com/office/powerpoint/2010/main" val="296691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7" y="1399032"/>
            <a:ext cx="1053284" cy="323165"/>
          </a:xfrm>
          <a:prstGeom prst="rect">
            <a:avLst/>
          </a:prstGeom>
          <a:noFill/>
        </p:spPr>
        <p:txBody>
          <a:bodyPr wrap="square" rtlCol="0">
            <a:spAutoFit/>
          </a:bodyPr>
          <a:lstStyle/>
          <a:p>
            <a:pPr algn="l"/>
            <a:r>
              <a:rPr lang="sv-SE" sz="150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1" y="1399032"/>
            <a:ext cx="1155726" cy="323165"/>
          </a:xfrm>
          <a:prstGeom prst="rect">
            <a:avLst/>
          </a:prstGeom>
          <a:noFill/>
        </p:spPr>
        <p:txBody>
          <a:bodyPr wrap="square" rtlCol="0">
            <a:spAutoFit/>
          </a:bodyPr>
          <a:lstStyle/>
          <a:p>
            <a:pPr algn="l"/>
            <a:r>
              <a:rPr lang="sv-SE" sz="1500" dirty="0" err="1">
                <a:solidFill>
                  <a:srgbClr val="000000"/>
                </a:solidFill>
                <a:latin typeface="Roboto" panose="02000000000000000000" pitchFamily="2" charset="0"/>
                <a:ea typeface="Roboto" panose="02000000000000000000" pitchFamily="2" charset="0"/>
              </a:rPr>
              <a:t>Develop</a:t>
            </a:r>
            <a:endParaRPr lang="sv-SE" sz="1500" dirty="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10" name="Ellips 9">
            <a:extLst>
              <a:ext uri="{FF2B5EF4-FFF2-40B4-BE49-F238E27FC236}">
                <a16:creationId xmlns:a16="http://schemas.microsoft.com/office/drawing/2014/main" id="{A2DD907E-9606-5A46-9ACD-51253EC9347D}"/>
              </a:ext>
            </a:extLst>
          </p:cNvPr>
          <p:cNvSpPr/>
          <p:nvPr/>
        </p:nvSpPr>
        <p:spPr>
          <a:xfrm>
            <a:off x="7594627" y="3126038"/>
            <a:ext cx="274320" cy="267462"/>
          </a:xfrm>
          <a:prstGeom prst="ellipse">
            <a:avLst/>
          </a:prstGeom>
          <a:solidFill>
            <a:schemeClr val="accent4">
              <a:lumMod val="25000"/>
              <a:lumOff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12" name="Rak 11">
            <a:extLst>
              <a:ext uri="{FF2B5EF4-FFF2-40B4-BE49-F238E27FC236}">
                <a16:creationId xmlns:a16="http://schemas.microsoft.com/office/drawing/2014/main" id="{7C1981F7-F144-914F-AE58-CD755AF69A33}"/>
              </a:ext>
            </a:extLst>
          </p:cNvPr>
          <p:cNvCxnSpPr>
            <a:cxnSpLocks/>
            <a:endCxn id="10" idx="1"/>
          </p:cNvCxnSpPr>
          <p:nvPr/>
        </p:nvCxnSpPr>
        <p:spPr>
          <a:xfrm>
            <a:off x="7126916" y="2799733"/>
            <a:ext cx="507885" cy="365474"/>
          </a:xfrm>
          <a:prstGeom prst="line">
            <a:avLst/>
          </a:prstGeom>
        </p:spPr>
        <p:style>
          <a:lnRef idx="1">
            <a:schemeClr val="dk1"/>
          </a:lnRef>
          <a:fillRef idx="0">
            <a:schemeClr val="dk1"/>
          </a:fillRef>
          <a:effectRef idx="0">
            <a:schemeClr val="dk1"/>
          </a:effectRef>
          <a:fontRef idx="minor">
            <a:schemeClr val="tx1"/>
          </a:fontRef>
        </p:style>
      </p:cxnSp>
      <p:sp>
        <p:nvSpPr>
          <p:cNvPr id="16" name="Rektangel 15">
            <a:extLst>
              <a:ext uri="{FF2B5EF4-FFF2-40B4-BE49-F238E27FC236}">
                <a16:creationId xmlns:a16="http://schemas.microsoft.com/office/drawing/2014/main" id="{759F9D26-3E75-6F4B-80A8-68B9B565098A}"/>
              </a:ext>
            </a:extLst>
          </p:cNvPr>
          <p:cNvSpPr/>
          <p:nvPr/>
        </p:nvSpPr>
        <p:spPr>
          <a:xfrm>
            <a:off x="8398316" y="3090553"/>
            <a:ext cx="1041215" cy="342332"/>
          </a:xfrm>
          <a:prstGeom prst="rect">
            <a:avLst/>
          </a:prstGeom>
          <a:solidFill>
            <a:schemeClr val="tx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POW-1223</a:t>
            </a:r>
          </a:p>
        </p:txBody>
      </p:sp>
      <p:cxnSp>
        <p:nvCxnSpPr>
          <p:cNvPr id="17" name="Rak pil 16">
            <a:extLst>
              <a:ext uri="{FF2B5EF4-FFF2-40B4-BE49-F238E27FC236}">
                <a16:creationId xmlns:a16="http://schemas.microsoft.com/office/drawing/2014/main" id="{FB496299-81A3-E348-9AF3-F5FB0D05B7E8}"/>
              </a:ext>
            </a:extLst>
          </p:cNvPr>
          <p:cNvCxnSpPr>
            <a:cxnSpLocks/>
            <a:stCxn id="16" idx="1"/>
          </p:cNvCxnSpPr>
          <p:nvPr/>
        </p:nvCxnSpPr>
        <p:spPr>
          <a:xfrm flipH="1" flipV="1">
            <a:off x="7868948" y="3261257"/>
            <a:ext cx="529369" cy="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028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7" y="1399032"/>
            <a:ext cx="966656" cy="323165"/>
          </a:xfrm>
          <a:prstGeom prst="rect">
            <a:avLst/>
          </a:prstGeom>
          <a:noFill/>
        </p:spPr>
        <p:txBody>
          <a:bodyPr wrap="square" rtlCol="0">
            <a:spAutoFit/>
          </a:bodyPr>
          <a:lstStyle/>
          <a:p>
            <a:pPr algn="l"/>
            <a:r>
              <a:rPr lang="sv-SE" sz="1500" dirty="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1" y="1399032"/>
            <a:ext cx="1155726" cy="323165"/>
          </a:xfrm>
          <a:prstGeom prst="rect">
            <a:avLst/>
          </a:prstGeom>
          <a:noFill/>
        </p:spPr>
        <p:txBody>
          <a:bodyPr wrap="square" rtlCol="0">
            <a:spAutoFit/>
          </a:bodyPr>
          <a:lstStyle/>
          <a:p>
            <a:pPr algn="l"/>
            <a:r>
              <a:rPr lang="sv-SE" sz="1500" dirty="0" err="1">
                <a:solidFill>
                  <a:srgbClr val="000000"/>
                </a:solidFill>
                <a:latin typeface="Roboto" panose="02000000000000000000" pitchFamily="2" charset="0"/>
                <a:ea typeface="Roboto" panose="02000000000000000000" pitchFamily="2" charset="0"/>
              </a:rPr>
              <a:t>Develop</a:t>
            </a:r>
            <a:endParaRPr lang="sv-SE" sz="1500" dirty="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10" name="Ellips 9">
            <a:extLst>
              <a:ext uri="{FF2B5EF4-FFF2-40B4-BE49-F238E27FC236}">
                <a16:creationId xmlns:a16="http://schemas.microsoft.com/office/drawing/2014/main" id="{A2DD907E-9606-5A46-9ACD-51253EC9347D}"/>
              </a:ext>
            </a:extLst>
          </p:cNvPr>
          <p:cNvSpPr/>
          <p:nvPr/>
        </p:nvSpPr>
        <p:spPr>
          <a:xfrm>
            <a:off x="7594627" y="3126038"/>
            <a:ext cx="274320" cy="267462"/>
          </a:xfrm>
          <a:prstGeom prst="ellipse">
            <a:avLst/>
          </a:prstGeom>
          <a:solidFill>
            <a:schemeClr val="accent4">
              <a:lumMod val="25000"/>
              <a:lumOff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12" name="Rak 11">
            <a:extLst>
              <a:ext uri="{FF2B5EF4-FFF2-40B4-BE49-F238E27FC236}">
                <a16:creationId xmlns:a16="http://schemas.microsoft.com/office/drawing/2014/main" id="{7C1981F7-F144-914F-AE58-CD755AF69A33}"/>
              </a:ext>
            </a:extLst>
          </p:cNvPr>
          <p:cNvCxnSpPr>
            <a:cxnSpLocks/>
            <a:endCxn id="10" idx="1"/>
          </p:cNvCxnSpPr>
          <p:nvPr/>
        </p:nvCxnSpPr>
        <p:spPr>
          <a:xfrm>
            <a:off x="7126916" y="2799733"/>
            <a:ext cx="507885" cy="365474"/>
          </a:xfrm>
          <a:prstGeom prst="line">
            <a:avLst/>
          </a:prstGeom>
        </p:spPr>
        <p:style>
          <a:lnRef idx="1">
            <a:schemeClr val="dk1"/>
          </a:lnRef>
          <a:fillRef idx="0">
            <a:schemeClr val="dk1"/>
          </a:fillRef>
          <a:effectRef idx="0">
            <a:schemeClr val="dk1"/>
          </a:effectRef>
          <a:fontRef idx="minor">
            <a:schemeClr val="tx1"/>
          </a:fontRef>
        </p:style>
      </p:cxnSp>
      <p:sp>
        <p:nvSpPr>
          <p:cNvPr id="16" name="Rektangel 15">
            <a:extLst>
              <a:ext uri="{FF2B5EF4-FFF2-40B4-BE49-F238E27FC236}">
                <a16:creationId xmlns:a16="http://schemas.microsoft.com/office/drawing/2014/main" id="{759F9D26-3E75-6F4B-80A8-68B9B565098A}"/>
              </a:ext>
            </a:extLst>
          </p:cNvPr>
          <p:cNvSpPr/>
          <p:nvPr/>
        </p:nvSpPr>
        <p:spPr>
          <a:xfrm>
            <a:off x="8398316" y="3090553"/>
            <a:ext cx="1041215" cy="342332"/>
          </a:xfrm>
          <a:prstGeom prst="rect">
            <a:avLst/>
          </a:prstGeom>
          <a:solidFill>
            <a:schemeClr val="tx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POW-1223</a:t>
            </a:r>
          </a:p>
        </p:txBody>
      </p:sp>
      <p:cxnSp>
        <p:nvCxnSpPr>
          <p:cNvPr id="17" name="Rak pil 16">
            <a:extLst>
              <a:ext uri="{FF2B5EF4-FFF2-40B4-BE49-F238E27FC236}">
                <a16:creationId xmlns:a16="http://schemas.microsoft.com/office/drawing/2014/main" id="{FB496299-81A3-E348-9AF3-F5FB0D05B7E8}"/>
              </a:ext>
            </a:extLst>
          </p:cNvPr>
          <p:cNvCxnSpPr>
            <a:cxnSpLocks/>
            <a:stCxn id="16" idx="1"/>
          </p:cNvCxnSpPr>
          <p:nvPr/>
        </p:nvCxnSpPr>
        <p:spPr>
          <a:xfrm flipH="1" flipV="1">
            <a:off x="7868948" y="3261257"/>
            <a:ext cx="529369" cy="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Ellips 17">
            <a:extLst>
              <a:ext uri="{FF2B5EF4-FFF2-40B4-BE49-F238E27FC236}">
                <a16:creationId xmlns:a16="http://schemas.microsoft.com/office/drawing/2014/main" id="{2D1CAA02-A068-A845-9788-528E48FB799E}"/>
              </a:ext>
            </a:extLst>
          </p:cNvPr>
          <p:cNvSpPr/>
          <p:nvPr/>
        </p:nvSpPr>
        <p:spPr>
          <a:xfrm>
            <a:off x="7000706" y="3111022"/>
            <a:ext cx="274320" cy="2674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9" name="Rak 18">
            <a:extLst>
              <a:ext uri="{FF2B5EF4-FFF2-40B4-BE49-F238E27FC236}">
                <a16:creationId xmlns:a16="http://schemas.microsoft.com/office/drawing/2014/main" id="{341B55F0-E1BD-6A4B-9DEC-BAE45F144835}"/>
              </a:ext>
            </a:extLst>
          </p:cNvPr>
          <p:cNvCxnSpPr>
            <a:cxnSpLocks/>
            <a:endCxn id="18" idx="0"/>
          </p:cNvCxnSpPr>
          <p:nvPr/>
        </p:nvCxnSpPr>
        <p:spPr>
          <a:xfrm flipH="1">
            <a:off x="7137866" y="2799734"/>
            <a:ext cx="1934" cy="3112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2461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6" y="1399032"/>
            <a:ext cx="976281" cy="323165"/>
          </a:xfrm>
          <a:prstGeom prst="rect">
            <a:avLst/>
          </a:prstGeom>
          <a:noFill/>
        </p:spPr>
        <p:txBody>
          <a:bodyPr wrap="square" rtlCol="0">
            <a:spAutoFit/>
          </a:bodyPr>
          <a:lstStyle/>
          <a:p>
            <a:pPr algn="l"/>
            <a:r>
              <a:rPr lang="sv-SE" sz="1500" dirty="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1" y="1399032"/>
            <a:ext cx="1054366" cy="323165"/>
          </a:xfrm>
          <a:prstGeom prst="rect">
            <a:avLst/>
          </a:prstGeom>
          <a:noFill/>
        </p:spPr>
        <p:txBody>
          <a:bodyPr wrap="square" rtlCol="0">
            <a:spAutoFit/>
          </a:bodyPr>
          <a:lstStyle/>
          <a:p>
            <a:pPr algn="l"/>
            <a:r>
              <a:rPr lang="sv-SE" sz="1500" dirty="0" err="1">
                <a:solidFill>
                  <a:srgbClr val="000000"/>
                </a:solidFill>
                <a:latin typeface="Roboto" panose="02000000000000000000" pitchFamily="2" charset="0"/>
                <a:ea typeface="Roboto" panose="02000000000000000000" pitchFamily="2" charset="0"/>
              </a:rPr>
              <a:t>Develop</a:t>
            </a:r>
            <a:endParaRPr lang="sv-SE" sz="1500" dirty="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10" name="Ellips 9">
            <a:extLst>
              <a:ext uri="{FF2B5EF4-FFF2-40B4-BE49-F238E27FC236}">
                <a16:creationId xmlns:a16="http://schemas.microsoft.com/office/drawing/2014/main" id="{A2DD907E-9606-5A46-9ACD-51253EC9347D}"/>
              </a:ext>
            </a:extLst>
          </p:cNvPr>
          <p:cNvSpPr/>
          <p:nvPr/>
        </p:nvSpPr>
        <p:spPr>
          <a:xfrm>
            <a:off x="7594627" y="3126038"/>
            <a:ext cx="274320" cy="267462"/>
          </a:xfrm>
          <a:prstGeom prst="ellipse">
            <a:avLst/>
          </a:prstGeom>
          <a:solidFill>
            <a:schemeClr val="accent4">
              <a:lumMod val="25000"/>
              <a:lumOff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12" name="Rak 11">
            <a:extLst>
              <a:ext uri="{FF2B5EF4-FFF2-40B4-BE49-F238E27FC236}">
                <a16:creationId xmlns:a16="http://schemas.microsoft.com/office/drawing/2014/main" id="{7C1981F7-F144-914F-AE58-CD755AF69A33}"/>
              </a:ext>
            </a:extLst>
          </p:cNvPr>
          <p:cNvCxnSpPr>
            <a:cxnSpLocks/>
            <a:endCxn id="10" idx="1"/>
          </p:cNvCxnSpPr>
          <p:nvPr/>
        </p:nvCxnSpPr>
        <p:spPr>
          <a:xfrm>
            <a:off x="7126916" y="2799733"/>
            <a:ext cx="507885" cy="365474"/>
          </a:xfrm>
          <a:prstGeom prst="line">
            <a:avLst/>
          </a:prstGeom>
        </p:spPr>
        <p:style>
          <a:lnRef idx="1">
            <a:schemeClr val="dk1"/>
          </a:lnRef>
          <a:fillRef idx="0">
            <a:schemeClr val="dk1"/>
          </a:fillRef>
          <a:effectRef idx="0">
            <a:schemeClr val="dk1"/>
          </a:effectRef>
          <a:fontRef idx="minor">
            <a:schemeClr val="tx1"/>
          </a:fontRef>
        </p:style>
      </p:cxnSp>
      <p:sp>
        <p:nvSpPr>
          <p:cNvPr id="16" name="Rektangel 15">
            <a:extLst>
              <a:ext uri="{FF2B5EF4-FFF2-40B4-BE49-F238E27FC236}">
                <a16:creationId xmlns:a16="http://schemas.microsoft.com/office/drawing/2014/main" id="{759F9D26-3E75-6F4B-80A8-68B9B565098A}"/>
              </a:ext>
            </a:extLst>
          </p:cNvPr>
          <p:cNvSpPr/>
          <p:nvPr/>
        </p:nvSpPr>
        <p:spPr>
          <a:xfrm>
            <a:off x="8398316" y="3090553"/>
            <a:ext cx="1041215" cy="342332"/>
          </a:xfrm>
          <a:prstGeom prst="rect">
            <a:avLst/>
          </a:prstGeom>
          <a:solidFill>
            <a:schemeClr val="tx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POW-1223</a:t>
            </a:r>
          </a:p>
        </p:txBody>
      </p:sp>
      <p:cxnSp>
        <p:nvCxnSpPr>
          <p:cNvPr id="17" name="Rak pil 16">
            <a:extLst>
              <a:ext uri="{FF2B5EF4-FFF2-40B4-BE49-F238E27FC236}">
                <a16:creationId xmlns:a16="http://schemas.microsoft.com/office/drawing/2014/main" id="{FB496299-81A3-E348-9AF3-F5FB0D05B7E8}"/>
              </a:ext>
            </a:extLst>
          </p:cNvPr>
          <p:cNvCxnSpPr>
            <a:cxnSpLocks/>
            <a:stCxn id="16" idx="1"/>
          </p:cNvCxnSpPr>
          <p:nvPr/>
        </p:nvCxnSpPr>
        <p:spPr>
          <a:xfrm flipH="1" flipV="1">
            <a:off x="7868948" y="3261257"/>
            <a:ext cx="529369" cy="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Ellips 17">
            <a:extLst>
              <a:ext uri="{FF2B5EF4-FFF2-40B4-BE49-F238E27FC236}">
                <a16:creationId xmlns:a16="http://schemas.microsoft.com/office/drawing/2014/main" id="{2D1CAA02-A068-A845-9788-528E48FB799E}"/>
              </a:ext>
            </a:extLst>
          </p:cNvPr>
          <p:cNvSpPr/>
          <p:nvPr/>
        </p:nvSpPr>
        <p:spPr>
          <a:xfrm>
            <a:off x="7000706" y="3111022"/>
            <a:ext cx="274320" cy="2674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9" name="Rak 18">
            <a:extLst>
              <a:ext uri="{FF2B5EF4-FFF2-40B4-BE49-F238E27FC236}">
                <a16:creationId xmlns:a16="http://schemas.microsoft.com/office/drawing/2014/main" id="{341B55F0-E1BD-6A4B-9DEC-BAE45F144835}"/>
              </a:ext>
            </a:extLst>
          </p:cNvPr>
          <p:cNvCxnSpPr>
            <a:cxnSpLocks/>
            <a:endCxn id="18" idx="0"/>
          </p:cNvCxnSpPr>
          <p:nvPr/>
        </p:nvCxnSpPr>
        <p:spPr>
          <a:xfrm flipH="1">
            <a:off x="7137866" y="2799734"/>
            <a:ext cx="1934" cy="311288"/>
          </a:xfrm>
          <a:prstGeom prst="line">
            <a:avLst/>
          </a:prstGeom>
        </p:spPr>
        <p:style>
          <a:lnRef idx="1">
            <a:schemeClr val="dk1"/>
          </a:lnRef>
          <a:fillRef idx="0">
            <a:schemeClr val="dk1"/>
          </a:fillRef>
          <a:effectRef idx="0">
            <a:schemeClr val="dk1"/>
          </a:effectRef>
          <a:fontRef idx="minor">
            <a:schemeClr val="tx1"/>
          </a:fontRef>
        </p:style>
      </p:cxnSp>
      <p:sp>
        <p:nvSpPr>
          <p:cNvPr id="20" name="textruta 19">
            <a:extLst>
              <a:ext uri="{FF2B5EF4-FFF2-40B4-BE49-F238E27FC236}">
                <a16:creationId xmlns:a16="http://schemas.microsoft.com/office/drawing/2014/main" id="{A6605D5C-11BE-2544-B928-900462DE7C69}"/>
              </a:ext>
            </a:extLst>
          </p:cNvPr>
          <p:cNvSpPr txBox="1"/>
          <p:nvPr/>
        </p:nvSpPr>
        <p:spPr>
          <a:xfrm>
            <a:off x="6867991" y="3954393"/>
            <a:ext cx="1925786" cy="230832"/>
          </a:xfrm>
          <a:prstGeom prst="rect">
            <a:avLst/>
          </a:prstGeom>
          <a:noFill/>
        </p:spPr>
        <p:txBody>
          <a:bodyPr wrap="square" rtlCol="0">
            <a:spAutoFit/>
          </a:bodyPr>
          <a:lstStyle/>
          <a:p>
            <a:pPr algn="l"/>
            <a:r>
              <a:rPr lang="sv-SE" sz="900" err="1">
                <a:solidFill>
                  <a:srgbClr val="000000"/>
                </a:solidFill>
                <a:latin typeface="Roboto" panose="02000000000000000000" pitchFamily="2" charset="0"/>
                <a:ea typeface="Roboto" panose="02000000000000000000" pitchFamily="2" charset="0"/>
              </a:rPr>
              <a:t>Pull</a:t>
            </a:r>
            <a:r>
              <a:rPr lang="sv-SE" sz="900">
                <a:solidFill>
                  <a:srgbClr val="000000"/>
                </a:solidFill>
                <a:latin typeface="Roboto" panose="02000000000000000000" pitchFamily="2" charset="0"/>
                <a:ea typeface="Roboto" panose="02000000000000000000" pitchFamily="2" charset="0"/>
              </a:rPr>
              <a:t> </a:t>
            </a:r>
            <a:r>
              <a:rPr lang="sv-SE" sz="900" err="1">
                <a:solidFill>
                  <a:srgbClr val="000000"/>
                </a:solidFill>
                <a:latin typeface="Roboto" panose="02000000000000000000" pitchFamily="2" charset="0"/>
                <a:ea typeface="Roboto" panose="02000000000000000000" pitchFamily="2" charset="0"/>
              </a:rPr>
              <a:t>request</a:t>
            </a:r>
            <a:r>
              <a:rPr lang="sv-SE" sz="900">
                <a:solidFill>
                  <a:srgbClr val="000000"/>
                </a:solidFill>
                <a:latin typeface="Roboto" panose="02000000000000000000" pitchFamily="2" charset="0"/>
                <a:ea typeface="Roboto" panose="02000000000000000000" pitchFamily="2" charset="0"/>
              </a:rPr>
              <a:t>: pow-1233 -&gt; </a:t>
            </a:r>
            <a:r>
              <a:rPr lang="sv-SE" sz="900" err="1">
                <a:solidFill>
                  <a:srgbClr val="000000"/>
                </a:solidFill>
                <a:latin typeface="Roboto" panose="02000000000000000000" pitchFamily="2" charset="0"/>
                <a:ea typeface="Roboto" panose="02000000000000000000" pitchFamily="2" charset="0"/>
              </a:rPr>
              <a:t>develop</a:t>
            </a:r>
            <a:endParaRPr lang="sv-SE" sz="900">
              <a:solidFill>
                <a:srgbClr val="00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0338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7" y="1399032"/>
            <a:ext cx="921578" cy="323165"/>
          </a:xfrm>
          <a:prstGeom prst="rect">
            <a:avLst/>
          </a:prstGeom>
          <a:noFill/>
        </p:spPr>
        <p:txBody>
          <a:bodyPr wrap="square" rtlCol="0">
            <a:spAutoFit/>
          </a:bodyPr>
          <a:lstStyle/>
          <a:p>
            <a:pPr algn="l"/>
            <a:r>
              <a:rPr lang="sv-SE" sz="1500" dirty="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0" y="1399032"/>
            <a:ext cx="921579" cy="323165"/>
          </a:xfrm>
          <a:prstGeom prst="rect">
            <a:avLst/>
          </a:prstGeom>
          <a:noFill/>
        </p:spPr>
        <p:txBody>
          <a:bodyPr wrap="square" rtlCol="0">
            <a:spAutoFit/>
          </a:bodyPr>
          <a:lstStyle/>
          <a:p>
            <a:pPr algn="l"/>
            <a:r>
              <a:rPr lang="sv-SE" sz="1500" dirty="0" err="1">
                <a:solidFill>
                  <a:srgbClr val="000000"/>
                </a:solidFill>
                <a:latin typeface="Roboto" panose="02000000000000000000" pitchFamily="2" charset="0"/>
                <a:ea typeface="Roboto" panose="02000000000000000000" pitchFamily="2" charset="0"/>
              </a:rPr>
              <a:t>Develop</a:t>
            </a:r>
            <a:endParaRPr lang="sv-SE" sz="1500" dirty="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10" name="Ellips 9">
            <a:extLst>
              <a:ext uri="{FF2B5EF4-FFF2-40B4-BE49-F238E27FC236}">
                <a16:creationId xmlns:a16="http://schemas.microsoft.com/office/drawing/2014/main" id="{A2DD907E-9606-5A46-9ACD-51253EC9347D}"/>
              </a:ext>
            </a:extLst>
          </p:cNvPr>
          <p:cNvSpPr/>
          <p:nvPr/>
        </p:nvSpPr>
        <p:spPr>
          <a:xfrm>
            <a:off x="7002640" y="3561479"/>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12" name="Rak 11">
            <a:extLst>
              <a:ext uri="{FF2B5EF4-FFF2-40B4-BE49-F238E27FC236}">
                <a16:creationId xmlns:a16="http://schemas.microsoft.com/office/drawing/2014/main" id="{7C1981F7-F144-914F-AE58-CD755AF69A33}"/>
              </a:ext>
            </a:extLst>
          </p:cNvPr>
          <p:cNvCxnSpPr>
            <a:cxnSpLocks/>
            <a:stCxn id="15" idx="4"/>
            <a:endCxn id="10" idx="0"/>
          </p:cNvCxnSpPr>
          <p:nvPr/>
        </p:nvCxnSpPr>
        <p:spPr>
          <a:xfrm>
            <a:off x="7137866" y="3378484"/>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15" name="Ellips 14">
            <a:extLst>
              <a:ext uri="{FF2B5EF4-FFF2-40B4-BE49-F238E27FC236}">
                <a16:creationId xmlns:a16="http://schemas.microsoft.com/office/drawing/2014/main" id="{13DD8917-E409-DD49-BC8D-87456F91A23A}"/>
              </a:ext>
            </a:extLst>
          </p:cNvPr>
          <p:cNvSpPr/>
          <p:nvPr/>
        </p:nvSpPr>
        <p:spPr>
          <a:xfrm>
            <a:off x="7000706" y="3111022"/>
            <a:ext cx="274320" cy="2674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6" name="Rak 15">
            <a:extLst>
              <a:ext uri="{FF2B5EF4-FFF2-40B4-BE49-F238E27FC236}">
                <a16:creationId xmlns:a16="http://schemas.microsoft.com/office/drawing/2014/main" id="{A93E0732-3AB4-B445-99DE-652ECB0A07EF}"/>
              </a:ext>
            </a:extLst>
          </p:cNvPr>
          <p:cNvCxnSpPr>
            <a:cxnSpLocks/>
            <a:stCxn id="38" idx="4"/>
            <a:endCxn id="15" idx="0"/>
          </p:cNvCxnSpPr>
          <p:nvPr/>
        </p:nvCxnSpPr>
        <p:spPr>
          <a:xfrm flipH="1">
            <a:off x="7137866" y="2799734"/>
            <a:ext cx="1934" cy="311288"/>
          </a:xfrm>
          <a:prstGeom prst="line">
            <a:avLst/>
          </a:prstGeom>
        </p:spPr>
        <p:style>
          <a:lnRef idx="1">
            <a:schemeClr val="dk1"/>
          </a:lnRef>
          <a:fillRef idx="0">
            <a:schemeClr val="dk1"/>
          </a:fillRef>
          <a:effectRef idx="0">
            <a:schemeClr val="dk1"/>
          </a:effectRef>
          <a:fontRef idx="minor">
            <a:schemeClr val="tx1"/>
          </a:fontRef>
        </p:style>
      </p:cxnSp>
      <p:sp>
        <p:nvSpPr>
          <p:cNvPr id="17" name="Ellips 16">
            <a:extLst>
              <a:ext uri="{FF2B5EF4-FFF2-40B4-BE49-F238E27FC236}">
                <a16:creationId xmlns:a16="http://schemas.microsoft.com/office/drawing/2014/main" id="{B5FD1110-6BD4-C146-B8D1-70A40FF9CCC2}"/>
              </a:ext>
            </a:extLst>
          </p:cNvPr>
          <p:cNvSpPr/>
          <p:nvPr/>
        </p:nvSpPr>
        <p:spPr>
          <a:xfrm>
            <a:off x="7594627" y="3126038"/>
            <a:ext cx="274320" cy="267462"/>
          </a:xfrm>
          <a:prstGeom prst="ellipse">
            <a:avLst/>
          </a:prstGeom>
          <a:noFill/>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25" name="Rak 24">
            <a:extLst>
              <a:ext uri="{FF2B5EF4-FFF2-40B4-BE49-F238E27FC236}">
                <a16:creationId xmlns:a16="http://schemas.microsoft.com/office/drawing/2014/main" id="{C0CE1ECC-5A94-7347-96EF-DBACA990C377}"/>
              </a:ext>
            </a:extLst>
          </p:cNvPr>
          <p:cNvCxnSpPr>
            <a:cxnSpLocks/>
            <a:stCxn id="38" idx="4"/>
            <a:endCxn id="17" idx="1"/>
          </p:cNvCxnSpPr>
          <p:nvPr/>
        </p:nvCxnSpPr>
        <p:spPr>
          <a:xfrm>
            <a:off x="7139800" y="2799733"/>
            <a:ext cx="495000" cy="365474"/>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30" name="Rak 29">
            <a:extLst>
              <a:ext uri="{FF2B5EF4-FFF2-40B4-BE49-F238E27FC236}">
                <a16:creationId xmlns:a16="http://schemas.microsoft.com/office/drawing/2014/main" id="{6A3B7971-D5B0-7640-A17F-E76AC1FDA787}"/>
              </a:ext>
            </a:extLst>
          </p:cNvPr>
          <p:cNvCxnSpPr>
            <a:cxnSpLocks/>
            <a:stCxn id="17" idx="3"/>
            <a:endCxn id="10" idx="7"/>
          </p:cNvCxnSpPr>
          <p:nvPr/>
        </p:nvCxnSpPr>
        <p:spPr>
          <a:xfrm flipH="1">
            <a:off x="7236788" y="3354332"/>
            <a:ext cx="398013" cy="246316"/>
          </a:xfrm>
          <a:prstGeom prst="line">
            <a:avLst/>
          </a:prstGeom>
          <a:ln>
            <a:headEnd type="none" w="lg"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3702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6" y="1399032"/>
            <a:ext cx="1168787" cy="323165"/>
          </a:xfrm>
          <a:prstGeom prst="rect">
            <a:avLst/>
          </a:prstGeom>
          <a:noFill/>
        </p:spPr>
        <p:txBody>
          <a:bodyPr wrap="square" rtlCol="0">
            <a:spAutoFit/>
          </a:bodyPr>
          <a:lstStyle/>
          <a:p>
            <a:pPr algn="l"/>
            <a:r>
              <a:rPr lang="sv-SE" sz="150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0" y="1399032"/>
            <a:ext cx="996615" cy="323165"/>
          </a:xfrm>
          <a:prstGeom prst="rect">
            <a:avLst/>
          </a:prstGeom>
          <a:noFill/>
        </p:spPr>
        <p:txBody>
          <a:bodyPr wrap="square" rtlCol="0">
            <a:spAutoFit/>
          </a:bodyPr>
          <a:lstStyle/>
          <a:p>
            <a:pPr algn="l"/>
            <a:r>
              <a:rPr lang="sv-SE" sz="1500" dirty="0" err="1">
                <a:solidFill>
                  <a:srgbClr val="000000"/>
                </a:solidFill>
                <a:latin typeface="Roboto" panose="02000000000000000000" pitchFamily="2" charset="0"/>
                <a:ea typeface="Roboto" panose="02000000000000000000" pitchFamily="2" charset="0"/>
              </a:rPr>
              <a:t>Develop</a:t>
            </a:r>
            <a:endParaRPr lang="sv-SE" sz="1500" dirty="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10" name="Ellips 9">
            <a:extLst>
              <a:ext uri="{FF2B5EF4-FFF2-40B4-BE49-F238E27FC236}">
                <a16:creationId xmlns:a16="http://schemas.microsoft.com/office/drawing/2014/main" id="{A2DD907E-9606-5A46-9ACD-51253EC9347D}"/>
              </a:ext>
            </a:extLst>
          </p:cNvPr>
          <p:cNvSpPr/>
          <p:nvPr/>
        </p:nvSpPr>
        <p:spPr>
          <a:xfrm>
            <a:off x="7002640" y="3561479"/>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12" name="Rak 11">
            <a:extLst>
              <a:ext uri="{FF2B5EF4-FFF2-40B4-BE49-F238E27FC236}">
                <a16:creationId xmlns:a16="http://schemas.microsoft.com/office/drawing/2014/main" id="{7C1981F7-F144-914F-AE58-CD755AF69A33}"/>
              </a:ext>
            </a:extLst>
          </p:cNvPr>
          <p:cNvCxnSpPr>
            <a:cxnSpLocks/>
            <a:stCxn id="15" idx="4"/>
            <a:endCxn id="10" idx="0"/>
          </p:cNvCxnSpPr>
          <p:nvPr/>
        </p:nvCxnSpPr>
        <p:spPr>
          <a:xfrm>
            <a:off x="7137866" y="3378484"/>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15" name="Ellips 14">
            <a:extLst>
              <a:ext uri="{FF2B5EF4-FFF2-40B4-BE49-F238E27FC236}">
                <a16:creationId xmlns:a16="http://schemas.microsoft.com/office/drawing/2014/main" id="{13DD8917-E409-DD49-BC8D-87456F91A23A}"/>
              </a:ext>
            </a:extLst>
          </p:cNvPr>
          <p:cNvSpPr/>
          <p:nvPr/>
        </p:nvSpPr>
        <p:spPr>
          <a:xfrm>
            <a:off x="7000706" y="3111022"/>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6" name="Rak 15">
            <a:extLst>
              <a:ext uri="{FF2B5EF4-FFF2-40B4-BE49-F238E27FC236}">
                <a16:creationId xmlns:a16="http://schemas.microsoft.com/office/drawing/2014/main" id="{A93E0732-3AB4-B445-99DE-652ECB0A07EF}"/>
              </a:ext>
            </a:extLst>
          </p:cNvPr>
          <p:cNvCxnSpPr>
            <a:cxnSpLocks/>
            <a:stCxn id="38" idx="4"/>
            <a:endCxn id="15" idx="0"/>
          </p:cNvCxnSpPr>
          <p:nvPr/>
        </p:nvCxnSpPr>
        <p:spPr>
          <a:xfrm flipH="1">
            <a:off x="7137866" y="2799734"/>
            <a:ext cx="1934" cy="311288"/>
          </a:xfrm>
          <a:prstGeom prst="line">
            <a:avLst/>
          </a:prstGeom>
        </p:spPr>
        <p:style>
          <a:lnRef idx="1">
            <a:schemeClr val="dk1"/>
          </a:lnRef>
          <a:fillRef idx="0">
            <a:schemeClr val="dk1"/>
          </a:fillRef>
          <a:effectRef idx="0">
            <a:schemeClr val="dk1"/>
          </a:effectRef>
          <a:fontRef idx="minor">
            <a:schemeClr val="tx1"/>
          </a:fontRef>
        </p:style>
      </p:cxnSp>
      <p:sp>
        <p:nvSpPr>
          <p:cNvPr id="26" name="Rektangel 25">
            <a:extLst>
              <a:ext uri="{FF2B5EF4-FFF2-40B4-BE49-F238E27FC236}">
                <a16:creationId xmlns:a16="http://schemas.microsoft.com/office/drawing/2014/main" id="{766F0B8B-5B1E-964D-8834-F8B76F891785}"/>
              </a:ext>
            </a:extLst>
          </p:cNvPr>
          <p:cNvSpPr/>
          <p:nvPr/>
        </p:nvSpPr>
        <p:spPr>
          <a:xfrm>
            <a:off x="5479501" y="3453523"/>
            <a:ext cx="1192826" cy="342332"/>
          </a:xfrm>
          <a:prstGeom prst="rect">
            <a:avLst/>
          </a:prstGeom>
          <a:solidFill>
            <a:schemeClr val="tx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release/1.0.0</a:t>
            </a:r>
          </a:p>
        </p:txBody>
      </p:sp>
      <p:sp>
        <p:nvSpPr>
          <p:cNvPr id="20" name="Ellips 19">
            <a:extLst>
              <a:ext uri="{FF2B5EF4-FFF2-40B4-BE49-F238E27FC236}">
                <a16:creationId xmlns:a16="http://schemas.microsoft.com/office/drawing/2014/main" id="{91DE7346-679F-254F-A6F4-84E5063B05B2}"/>
              </a:ext>
            </a:extLst>
          </p:cNvPr>
          <p:cNvSpPr/>
          <p:nvPr/>
        </p:nvSpPr>
        <p:spPr>
          <a:xfrm>
            <a:off x="5918667" y="3926619"/>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21" name="Rak pil 20">
            <a:extLst>
              <a:ext uri="{FF2B5EF4-FFF2-40B4-BE49-F238E27FC236}">
                <a16:creationId xmlns:a16="http://schemas.microsoft.com/office/drawing/2014/main" id="{B327258F-0176-3841-89FB-B03EB85204A0}"/>
              </a:ext>
            </a:extLst>
          </p:cNvPr>
          <p:cNvCxnSpPr>
            <a:cxnSpLocks/>
            <a:stCxn id="10" idx="3"/>
            <a:endCxn id="20" idx="7"/>
          </p:cNvCxnSpPr>
          <p:nvPr/>
        </p:nvCxnSpPr>
        <p:spPr>
          <a:xfrm flipH="1">
            <a:off x="6152815" y="3789772"/>
            <a:ext cx="889999" cy="176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Ellips 28">
            <a:extLst>
              <a:ext uri="{FF2B5EF4-FFF2-40B4-BE49-F238E27FC236}">
                <a16:creationId xmlns:a16="http://schemas.microsoft.com/office/drawing/2014/main" id="{2F62D5B7-FC53-2B46-9DCC-4BA26732E4A6}"/>
              </a:ext>
            </a:extLst>
          </p:cNvPr>
          <p:cNvSpPr/>
          <p:nvPr/>
        </p:nvSpPr>
        <p:spPr>
          <a:xfrm>
            <a:off x="7594627" y="3126038"/>
            <a:ext cx="274320" cy="267462"/>
          </a:xfrm>
          <a:prstGeom prst="ellipse">
            <a:avLst/>
          </a:prstGeom>
          <a:noFill/>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30" name="Rak 29">
            <a:extLst>
              <a:ext uri="{FF2B5EF4-FFF2-40B4-BE49-F238E27FC236}">
                <a16:creationId xmlns:a16="http://schemas.microsoft.com/office/drawing/2014/main" id="{6AFA21BA-9480-2149-ADC5-25CD3B355288}"/>
              </a:ext>
            </a:extLst>
          </p:cNvPr>
          <p:cNvCxnSpPr>
            <a:cxnSpLocks/>
            <a:endCxn id="29" idx="1"/>
          </p:cNvCxnSpPr>
          <p:nvPr/>
        </p:nvCxnSpPr>
        <p:spPr>
          <a:xfrm>
            <a:off x="7139800" y="2799733"/>
            <a:ext cx="495000" cy="365474"/>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31" name="Rak 30">
            <a:extLst>
              <a:ext uri="{FF2B5EF4-FFF2-40B4-BE49-F238E27FC236}">
                <a16:creationId xmlns:a16="http://schemas.microsoft.com/office/drawing/2014/main" id="{8F9ED669-715C-A847-89DA-D2DAED259A23}"/>
              </a:ext>
            </a:extLst>
          </p:cNvPr>
          <p:cNvCxnSpPr>
            <a:cxnSpLocks/>
            <a:stCxn id="29" idx="3"/>
          </p:cNvCxnSpPr>
          <p:nvPr/>
        </p:nvCxnSpPr>
        <p:spPr>
          <a:xfrm flipH="1">
            <a:off x="7236788" y="3354332"/>
            <a:ext cx="398013" cy="246316"/>
          </a:xfrm>
          <a:prstGeom prst="line">
            <a:avLst/>
          </a:prstGeom>
          <a:ln>
            <a:headEnd type="none" w="lg"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3443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6" y="1399032"/>
            <a:ext cx="899279" cy="323165"/>
          </a:xfrm>
          <a:prstGeom prst="rect">
            <a:avLst/>
          </a:prstGeom>
          <a:noFill/>
        </p:spPr>
        <p:txBody>
          <a:bodyPr wrap="square" rtlCol="0">
            <a:spAutoFit/>
          </a:bodyPr>
          <a:lstStyle/>
          <a:p>
            <a:pPr algn="l"/>
            <a:r>
              <a:rPr lang="sv-SE" sz="1500" dirty="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0" y="1399032"/>
            <a:ext cx="1025491" cy="323165"/>
          </a:xfrm>
          <a:prstGeom prst="rect">
            <a:avLst/>
          </a:prstGeom>
          <a:noFill/>
        </p:spPr>
        <p:txBody>
          <a:bodyPr wrap="square" rtlCol="0">
            <a:spAutoFit/>
          </a:bodyPr>
          <a:lstStyle/>
          <a:p>
            <a:pPr algn="l"/>
            <a:r>
              <a:rPr lang="sv-SE" sz="1500" dirty="0" err="1">
                <a:solidFill>
                  <a:srgbClr val="000000"/>
                </a:solidFill>
                <a:latin typeface="Roboto" panose="02000000000000000000" pitchFamily="2" charset="0"/>
                <a:ea typeface="Roboto" panose="02000000000000000000" pitchFamily="2" charset="0"/>
              </a:rPr>
              <a:t>Develop</a:t>
            </a:r>
            <a:endParaRPr lang="sv-SE" sz="1500" dirty="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10" name="Ellips 9">
            <a:extLst>
              <a:ext uri="{FF2B5EF4-FFF2-40B4-BE49-F238E27FC236}">
                <a16:creationId xmlns:a16="http://schemas.microsoft.com/office/drawing/2014/main" id="{A2DD907E-9606-5A46-9ACD-51253EC9347D}"/>
              </a:ext>
            </a:extLst>
          </p:cNvPr>
          <p:cNvSpPr/>
          <p:nvPr/>
        </p:nvSpPr>
        <p:spPr>
          <a:xfrm>
            <a:off x="7002640" y="3561479"/>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12" name="Rak 11">
            <a:extLst>
              <a:ext uri="{FF2B5EF4-FFF2-40B4-BE49-F238E27FC236}">
                <a16:creationId xmlns:a16="http://schemas.microsoft.com/office/drawing/2014/main" id="{7C1981F7-F144-914F-AE58-CD755AF69A33}"/>
              </a:ext>
            </a:extLst>
          </p:cNvPr>
          <p:cNvCxnSpPr>
            <a:cxnSpLocks/>
            <a:stCxn id="15" idx="4"/>
            <a:endCxn id="10" idx="0"/>
          </p:cNvCxnSpPr>
          <p:nvPr/>
        </p:nvCxnSpPr>
        <p:spPr>
          <a:xfrm>
            <a:off x="7137866" y="3378484"/>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15" name="Ellips 14">
            <a:extLst>
              <a:ext uri="{FF2B5EF4-FFF2-40B4-BE49-F238E27FC236}">
                <a16:creationId xmlns:a16="http://schemas.microsoft.com/office/drawing/2014/main" id="{13DD8917-E409-DD49-BC8D-87456F91A23A}"/>
              </a:ext>
            </a:extLst>
          </p:cNvPr>
          <p:cNvSpPr/>
          <p:nvPr/>
        </p:nvSpPr>
        <p:spPr>
          <a:xfrm>
            <a:off x="7000706" y="3111022"/>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6" name="Rak 15">
            <a:extLst>
              <a:ext uri="{FF2B5EF4-FFF2-40B4-BE49-F238E27FC236}">
                <a16:creationId xmlns:a16="http://schemas.microsoft.com/office/drawing/2014/main" id="{A93E0732-3AB4-B445-99DE-652ECB0A07EF}"/>
              </a:ext>
            </a:extLst>
          </p:cNvPr>
          <p:cNvCxnSpPr>
            <a:cxnSpLocks/>
            <a:stCxn id="38" idx="4"/>
            <a:endCxn id="15" idx="0"/>
          </p:cNvCxnSpPr>
          <p:nvPr/>
        </p:nvCxnSpPr>
        <p:spPr>
          <a:xfrm flipH="1">
            <a:off x="7137866" y="2799734"/>
            <a:ext cx="1934" cy="311288"/>
          </a:xfrm>
          <a:prstGeom prst="line">
            <a:avLst/>
          </a:prstGeom>
        </p:spPr>
        <p:style>
          <a:lnRef idx="1">
            <a:schemeClr val="dk1"/>
          </a:lnRef>
          <a:fillRef idx="0">
            <a:schemeClr val="dk1"/>
          </a:fillRef>
          <a:effectRef idx="0">
            <a:schemeClr val="dk1"/>
          </a:effectRef>
          <a:fontRef idx="minor">
            <a:schemeClr val="tx1"/>
          </a:fontRef>
        </p:style>
      </p:cxnSp>
      <p:sp>
        <p:nvSpPr>
          <p:cNvPr id="26" name="Rektangel 25">
            <a:extLst>
              <a:ext uri="{FF2B5EF4-FFF2-40B4-BE49-F238E27FC236}">
                <a16:creationId xmlns:a16="http://schemas.microsoft.com/office/drawing/2014/main" id="{766F0B8B-5B1E-964D-8834-F8B76F891785}"/>
              </a:ext>
            </a:extLst>
          </p:cNvPr>
          <p:cNvSpPr/>
          <p:nvPr/>
        </p:nvSpPr>
        <p:spPr>
          <a:xfrm>
            <a:off x="5479501" y="3453523"/>
            <a:ext cx="1192826" cy="342332"/>
          </a:xfrm>
          <a:prstGeom prst="rect">
            <a:avLst/>
          </a:prstGeom>
          <a:solidFill>
            <a:schemeClr val="tx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release/1.0.0</a:t>
            </a:r>
          </a:p>
        </p:txBody>
      </p:sp>
      <p:sp>
        <p:nvSpPr>
          <p:cNvPr id="20" name="Ellips 19">
            <a:extLst>
              <a:ext uri="{FF2B5EF4-FFF2-40B4-BE49-F238E27FC236}">
                <a16:creationId xmlns:a16="http://schemas.microsoft.com/office/drawing/2014/main" id="{91DE7346-679F-254F-A6F4-84E5063B05B2}"/>
              </a:ext>
            </a:extLst>
          </p:cNvPr>
          <p:cNvSpPr/>
          <p:nvPr/>
        </p:nvSpPr>
        <p:spPr>
          <a:xfrm>
            <a:off x="5918667" y="3926619"/>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21" name="Rak pil 20">
            <a:extLst>
              <a:ext uri="{FF2B5EF4-FFF2-40B4-BE49-F238E27FC236}">
                <a16:creationId xmlns:a16="http://schemas.microsoft.com/office/drawing/2014/main" id="{B327258F-0176-3841-89FB-B03EB85204A0}"/>
              </a:ext>
            </a:extLst>
          </p:cNvPr>
          <p:cNvCxnSpPr>
            <a:cxnSpLocks/>
            <a:stCxn id="10" idx="3"/>
            <a:endCxn id="20" idx="7"/>
          </p:cNvCxnSpPr>
          <p:nvPr/>
        </p:nvCxnSpPr>
        <p:spPr>
          <a:xfrm flipH="1">
            <a:off x="6152815" y="3789772"/>
            <a:ext cx="889999" cy="176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Ellips 16">
            <a:extLst>
              <a:ext uri="{FF2B5EF4-FFF2-40B4-BE49-F238E27FC236}">
                <a16:creationId xmlns:a16="http://schemas.microsoft.com/office/drawing/2014/main" id="{87336F56-EEDF-9D4B-BC6F-963BAE8197E5}"/>
              </a:ext>
            </a:extLst>
          </p:cNvPr>
          <p:cNvSpPr/>
          <p:nvPr/>
        </p:nvSpPr>
        <p:spPr>
          <a:xfrm>
            <a:off x="7000706" y="4011935"/>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8" name="Rak 17">
            <a:extLst>
              <a:ext uri="{FF2B5EF4-FFF2-40B4-BE49-F238E27FC236}">
                <a16:creationId xmlns:a16="http://schemas.microsoft.com/office/drawing/2014/main" id="{8743313A-1F18-2D4A-BA14-D590F39322D4}"/>
              </a:ext>
            </a:extLst>
          </p:cNvPr>
          <p:cNvCxnSpPr>
            <a:cxnSpLocks/>
          </p:cNvCxnSpPr>
          <p:nvPr/>
        </p:nvCxnSpPr>
        <p:spPr>
          <a:xfrm>
            <a:off x="7139316" y="3830017"/>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19" name="Ellips 18">
            <a:extLst>
              <a:ext uri="{FF2B5EF4-FFF2-40B4-BE49-F238E27FC236}">
                <a16:creationId xmlns:a16="http://schemas.microsoft.com/office/drawing/2014/main" id="{21C35033-808D-B947-B32F-9DD4832C17E1}"/>
              </a:ext>
            </a:extLst>
          </p:cNvPr>
          <p:cNvSpPr/>
          <p:nvPr/>
        </p:nvSpPr>
        <p:spPr>
          <a:xfrm>
            <a:off x="7594627" y="3126038"/>
            <a:ext cx="274320" cy="267462"/>
          </a:xfrm>
          <a:prstGeom prst="ellipse">
            <a:avLst/>
          </a:prstGeom>
          <a:noFill/>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22" name="Rak 21">
            <a:extLst>
              <a:ext uri="{FF2B5EF4-FFF2-40B4-BE49-F238E27FC236}">
                <a16:creationId xmlns:a16="http://schemas.microsoft.com/office/drawing/2014/main" id="{A7D59ED0-9D60-824E-8FEE-C8646BD658DC}"/>
              </a:ext>
            </a:extLst>
          </p:cNvPr>
          <p:cNvCxnSpPr>
            <a:cxnSpLocks/>
            <a:endCxn id="19" idx="1"/>
          </p:cNvCxnSpPr>
          <p:nvPr/>
        </p:nvCxnSpPr>
        <p:spPr>
          <a:xfrm>
            <a:off x="7139800" y="2799733"/>
            <a:ext cx="495000" cy="365474"/>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23" name="Rak 22">
            <a:extLst>
              <a:ext uri="{FF2B5EF4-FFF2-40B4-BE49-F238E27FC236}">
                <a16:creationId xmlns:a16="http://schemas.microsoft.com/office/drawing/2014/main" id="{16F92794-4355-7C49-8376-1BFCE5BD5031}"/>
              </a:ext>
            </a:extLst>
          </p:cNvPr>
          <p:cNvCxnSpPr>
            <a:cxnSpLocks/>
            <a:stCxn id="19" idx="3"/>
          </p:cNvCxnSpPr>
          <p:nvPr/>
        </p:nvCxnSpPr>
        <p:spPr>
          <a:xfrm flipH="1">
            <a:off x="7236788" y="3354332"/>
            <a:ext cx="398013" cy="246316"/>
          </a:xfrm>
          <a:prstGeom prst="line">
            <a:avLst/>
          </a:prstGeom>
          <a:ln>
            <a:headEnd type="none" w="lg"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554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6" y="1399032"/>
            <a:ext cx="957031" cy="323165"/>
          </a:xfrm>
          <a:prstGeom prst="rect">
            <a:avLst/>
          </a:prstGeom>
          <a:noFill/>
        </p:spPr>
        <p:txBody>
          <a:bodyPr wrap="square" rtlCol="0">
            <a:spAutoFit/>
          </a:bodyPr>
          <a:lstStyle/>
          <a:p>
            <a:pPr algn="l"/>
            <a:r>
              <a:rPr lang="sv-SE" sz="1500" dirty="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1" y="1399032"/>
            <a:ext cx="1155726" cy="323165"/>
          </a:xfrm>
          <a:prstGeom prst="rect">
            <a:avLst/>
          </a:prstGeom>
          <a:noFill/>
        </p:spPr>
        <p:txBody>
          <a:bodyPr wrap="square" rtlCol="0">
            <a:spAutoFit/>
          </a:bodyPr>
          <a:lstStyle/>
          <a:p>
            <a:pPr algn="l"/>
            <a:r>
              <a:rPr lang="sv-SE" sz="1500" dirty="0" err="1">
                <a:solidFill>
                  <a:srgbClr val="000000"/>
                </a:solidFill>
                <a:latin typeface="Roboto" panose="02000000000000000000" pitchFamily="2" charset="0"/>
                <a:ea typeface="Roboto" panose="02000000000000000000" pitchFamily="2" charset="0"/>
              </a:rPr>
              <a:t>Develop</a:t>
            </a:r>
            <a:endParaRPr lang="sv-SE" sz="1500" dirty="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10" name="Ellips 9">
            <a:extLst>
              <a:ext uri="{FF2B5EF4-FFF2-40B4-BE49-F238E27FC236}">
                <a16:creationId xmlns:a16="http://schemas.microsoft.com/office/drawing/2014/main" id="{A2DD907E-9606-5A46-9ACD-51253EC9347D}"/>
              </a:ext>
            </a:extLst>
          </p:cNvPr>
          <p:cNvSpPr/>
          <p:nvPr/>
        </p:nvSpPr>
        <p:spPr>
          <a:xfrm>
            <a:off x="7002640" y="3561479"/>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12" name="Rak 11">
            <a:extLst>
              <a:ext uri="{FF2B5EF4-FFF2-40B4-BE49-F238E27FC236}">
                <a16:creationId xmlns:a16="http://schemas.microsoft.com/office/drawing/2014/main" id="{7C1981F7-F144-914F-AE58-CD755AF69A33}"/>
              </a:ext>
            </a:extLst>
          </p:cNvPr>
          <p:cNvCxnSpPr>
            <a:cxnSpLocks/>
            <a:stCxn id="15" idx="4"/>
            <a:endCxn id="10" idx="0"/>
          </p:cNvCxnSpPr>
          <p:nvPr/>
        </p:nvCxnSpPr>
        <p:spPr>
          <a:xfrm>
            <a:off x="7137866" y="3378484"/>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15" name="Ellips 14">
            <a:extLst>
              <a:ext uri="{FF2B5EF4-FFF2-40B4-BE49-F238E27FC236}">
                <a16:creationId xmlns:a16="http://schemas.microsoft.com/office/drawing/2014/main" id="{13DD8917-E409-DD49-BC8D-87456F91A23A}"/>
              </a:ext>
            </a:extLst>
          </p:cNvPr>
          <p:cNvSpPr/>
          <p:nvPr/>
        </p:nvSpPr>
        <p:spPr>
          <a:xfrm>
            <a:off x="7000706" y="3111022"/>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6" name="Rak 15">
            <a:extLst>
              <a:ext uri="{FF2B5EF4-FFF2-40B4-BE49-F238E27FC236}">
                <a16:creationId xmlns:a16="http://schemas.microsoft.com/office/drawing/2014/main" id="{A93E0732-3AB4-B445-99DE-652ECB0A07EF}"/>
              </a:ext>
            </a:extLst>
          </p:cNvPr>
          <p:cNvCxnSpPr>
            <a:cxnSpLocks/>
            <a:stCxn id="38" idx="4"/>
            <a:endCxn id="15" idx="0"/>
          </p:cNvCxnSpPr>
          <p:nvPr/>
        </p:nvCxnSpPr>
        <p:spPr>
          <a:xfrm flipH="1">
            <a:off x="7137866" y="2799734"/>
            <a:ext cx="1934" cy="311288"/>
          </a:xfrm>
          <a:prstGeom prst="line">
            <a:avLst/>
          </a:prstGeom>
        </p:spPr>
        <p:style>
          <a:lnRef idx="1">
            <a:schemeClr val="dk1"/>
          </a:lnRef>
          <a:fillRef idx="0">
            <a:schemeClr val="dk1"/>
          </a:fillRef>
          <a:effectRef idx="0">
            <a:schemeClr val="dk1"/>
          </a:effectRef>
          <a:fontRef idx="minor">
            <a:schemeClr val="tx1"/>
          </a:fontRef>
        </p:style>
      </p:cxnSp>
      <p:sp>
        <p:nvSpPr>
          <p:cNvPr id="26" name="Rektangel 25">
            <a:extLst>
              <a:ext uri="{FF2B5EF4-FFF2-40B4-BE49-F238E27FC236}">
                <a16:creationId xmlns:a16="http://schemas.microsoft.com/office/drawing/2014/main" id="{766F0B8B-5B1E-964D-8834-F8B76F891785}"/>
              </a:ext>
            </a:extLst>
          </p:cNvPr>
          <p:cNvSpPr/>
          <p:nvPr/>
        </p:nvSpPr>
        <p:spPr>
          <a:xfrm>
            <a:off x="5479501" y="3453523"/>
            <a:ext cx="1192826" cy="342332"/>
          </a:xfrm>
          <a:prstGeom prst="rect">
            <a:avLst/>
          </a:prstGeom>
          <a:solidFill>
            <a:schemeClr val="tx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release/1.0.0</a:t>
            </a:r>
          </a:p>
        </p:txBody>
      </p:sp>
      <p:sp>
        <p:nvSpPr>
          <p:cNvPr id="20" name="Ellips 19">
            <a:extLst>
              <a:ext uri="{FF2B5EF4-FFF2-40B4-BE49-F238E27FC236}">
                <a16:creationId xmlns:a16="http://schemas.microsoft.com/office/drawing/2014/main" id="{91DE7346-679F-254F-A6F4-84E5063B05B2}"/>
              </a:ext>
            </a:extLst>
          </p:cNvPr>
          <p:cNvSpPr/>
          <p:nvPr/>
        </p:nvSpPr>
        <p:spPr>
          <a:xfrm>
            <a:off x="5918667" y="3926619"/>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21" name="Rak pil 20">
            <a:extLst>
              <a:ext uri="{FF2B5EF4-FFF2-40B4-BE49-F238E27FC236}">
                <a16:creationId xmlns:a16="http://schemas.microsoft.com/office/drawing/2014/main" id="{B327258F-0176-3841-89FB-B03EB85204A0}"/>
              </a:ext>
            </a:extLst>
          </p:cNvPr>
          <p:cNvCxnSpPr>
            <a:cxnSpLocks/>
            <a:stCxn id="10" idx="3"/>
            <a:endCxn id="20" idx="7"/>
          </p:cNvCxnSpPr>
          <p:nvPr/>
        </p:nvCxnSpPr>
        <p:spPr>
          <a:xfrm flipH="1">
            <a:off x="6152815" y="3789772"/>
            <a:ext cx="889999" cy="176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Ellips 16">
            <a:extLst>
              <a:ext uri="{FF2B5EF4-FFF2-40B4-BE49-F238E27FC236}">
                <a16:creationId xmlns:a16="http://schemas.microsoft.com/office/drawing/2014/main" id="{87336F56-EEDF-9D4B-BC6F-963BAE8197E5}"/>
              </a:ext>
            </a:extLst>
          </p:cNvPr>
          <p:cNvSpPr/>
          <p:nvPr/>
        </p:nvSpPr>
        <p:spPr>
          <a:xfrm>
            <a:off x="7000706" y="4011935"/>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8" name="Rak 17">
            <a:extLst>
              <a:ext uri="{FF2B5EF4-FFF2-40B4-BE49-F238E27FC236}">
                <a16:creationId xmlns:a16="http://schemas.microsoft.com/office/drawing/2014/main" id="{8743313A-1F18-2D4A-BA14-D590F39322D4}"/>
              </a:ext>
            </a:extLst>
          </p:cNvPr>
          <p:cNvCxnSpPr>
            <a:cxnSpLocks/>
          </p:cNvCxnSpPr>
          <p:nvPr/>
        </p:nvCxnSpPr>
        <p:spPr>
          <a:xfrm>
            <a:off x="7139316" y="3830017"/>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19" name="textruta 18">
            <a:extLst>
              <a:ext uri="{FF2B5EF4-FFF2-40B4-BE49-F238E27FC236}">
                <a16:creationId xmlns:a16="http://schemas.microsoft.com/office/drawing/2014/main" id="{8889F254-BC59-9344-B959-CE57E9D0DA60}"/>
              </a:ext>
            </a:extLst>
          </p:cNvPr>
          <p:cNvSpPr txBox="1"/>
          <p:nvPr/>
        </p:nvSpPr>
        <p:spPr>
          <a:xfrm>
            <a:off x="4639090" y="4377076"/>
            <a:ext cx="2302685" cy="230832"/>
          </a:xfrm>
          <a:prstGeom prst="rect">
            <a:avLst/>
          </a:prstGeom>
          <a:noFill/>
        </p:spPr>
        <p:txBody>
          <a:bodyPr wrap="square" rtlCol="0">
            <a:spAutoFit/>
          </a:bodyPr>
          <a:lstStyle/>
          <a:p>
            <a:pPr algn="l"/>
            <a:r>
              <a:rPr lang="sv-SE" sz="900" err="1">
                <a:solidFill>
                  <a:srgbClr val="000000"/>
                </a:solidFill>
                <a:latin typeface="Roboto" panose="02000000000000000000" pitchFamily="2" charset="0"/>
                <a:ea typeface="Roboto" panose="02000000000000000000" pitchFamily="2" charset="0"/>
              </a:rPr>
              <a:t>Pull</a:t>
            </a:r>
            <a:r>
              <a:rPr lang="sv-SE" sz="900">
                <a:solidFill>
                  <a:srgbClr val="000000"/>
                </a:solidFill>
                <a:latin typeface="Roboto" panose="02000000000000000000" pitchFamily="2" charset="0"/>
                <a:ea typeface="Roboto" panose="02000000000000000000" pitchFamily="2" charset="0"/>
              </a:rPr>
              <a:t> </a:t>
            </a:r>
            <a:r>
              <a:rPr lang="sv-SE" sz="900" err="1">
                <a:solidFill>
                  <a:srgbClr val="000000"/>
                </a:solidFill>
                <a:latin typeface="Roboto" panose="02000000000000000000" pitchFamily="2" charset="0"/>
                <a:ea typeface="Roboto" panose="02000000000000000000" pitchFamily="2" charset="0"/>
              </a:rPr>
              <a:t>request</a:t>
            </a:r>
            <a:r>
              <a:rPr lang="sv-SE" sz="900">
                <a:solidFill>
                  <a:srgbClr val="000000"/>
                </a:solidFill>
                <a:latin typeface="Roboto" panose="02000000000000000000" pitchFamily="2" charset="0"/>
                <a:ea typeface="Roboto" panose="02000000000000000000" pitchFamily="2" charset="0"/>
              </a:rPr>
              <a:t> från release/1.0.0 -&gt; master</a:t>
            </a:r>
          </a:p>
        </p:txBody>
      </p:sp>
      <p:sp>
        <p:nvSpPr>
          <p:cNvPr id="22" name="Ellips 21">
            <a:extLst>
              <a:ext uri="{FF2B5EF4-FFF2-40B4-BE49-F238E27FC236}">
                <a16:creationId xmlns:a16="http://schemas.microsoft.com/office/drawing/2014/main" id="{BAFB16E8-0B7C-1E4D-A4D6-CE7E377E388F}"/>
              </a:ext>
            </a:extLst>
          </p:cNvPr>
          <p:cNvSpPr/>
          <p:nvPr/>
        </p:nvSpPr>
        <p:spPr>
          <a:xfrm>
            <a:off x="7594627" y="3126038"/>
            <a:ext cx="274320" cy="267462"/>
          </a:xfrm>
          <a:prstGeom prst="ellipse">
            <a:avLst/>
          </a:prstGeom>
          <a:noFill/>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23" name="Rak 22">
            <a:extLst>
              <a:ext uri="{FF2B5EF4-FFF2-40B4-BE49-F238E27FC236}">
                <a16:creationId xmlns:a16="http://schemas.microsoft.com/office/drawing/2014/main" id="{83954BC8-02DB-7542-A79E-22686A1BA54F}"/>
              </a:ext>
            </a:extLst>
          </p:cNvPr>
          <p:cNvCxnSpPr>
            <a:cxnSpLocks/>
            <a:endCxn id="22" idx="1"/>
          </p:cNvCxnSpPr>
          <p:nvPr/>
        </p:nvCxnSpPr>
        <p:spPr>
          <a:xfrm>
            <a:off x="7139800" y="2799733"/>
            <a:ext cx="495000" cy="365474"/>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24" name="Rak 23">
            <a:extLst>
              <a:ext uri="{FF2B5EF4-FFF2-40B4-BE49-F238E27FC236}">
                <a16:creationId xmlns:a16="http://schemas.microsoft.com/office/drawing/2014/main" id="{4AD06262-2155-5641-B509-31C50ABAEE55}"/>
              </a:ext>
            </a:extLst>
          </p:cNvPr>
          <p:cNvCxnSpPr>
            <a:cxnSpLocks/>
            <a:stCxn id="22" idx="3"/>
          </p:cNvCxnSpPr>
          <p:nvPr/>
        </p:nvCxnSpPr>
        <p:spPr>
          <a:xfrm flipH="1">
            <a:off x="7236788" y="3354332"/>
            <a:ext cx="398013" cy="246316"/>
          </a:xfrm>
          <a:prstGeom prst="line">
            <a:avLst/>
          </a:prstGeom>
          <a:ln>
            <a:headEnd type="none" w="lg"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5693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7" y="1399032"/>
            <a:ext cx="1255414" cy="323165"/>
          </a:xfrm>
          <a:prstGeom prst="rect">
            <a:avLst/>
          </a:prstGeom>
          <a:noFill/>
        </p:spPr>
        <p:txBody>
          <a:bodyPr wrap="square" rtlCol="0">
            <a:spAutoFit/>
          </a:bodyPr>
          <a:lstStyle/>
          <a:p>
            <a:pPr algn="l"/>
            <a:r>
              <a:rPr lang="sv-SE" sz="1500" dirty="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1" y="1399032"/>
            <a:ext cx="1155726" cy="323165"/>
          </a:xfrm>
          <a:prstGeom prst="rect">
            <a:avLst/>
          </a:prstGeom>
          <a:noFill/>
        </p:spPr>
        <p:txBody>
          <a:bodyPr wrap="square" rtlCol="0">
            <a:spAutoFit/>
          </a:bodyPr>
          <a:lstStyle/>
          <a:p>
            <a:pPr algn="l"/>
            <a:r>
              <a:rPr lang="sv-SE" sz="1500" err="1">
                <a:solidFill>
                  <a:srgbClr val="000000"/>
                </a:solidFill>
                <a:latin typeface="Roboto" panose="02000000000000000000" pitchFamily="2" charset="0"/>
                <a:ea typeface="Roboto" panose="02000000000000000000" pitchFamily="2" charset="0"/>
              </a:rPr>
              <a:t>Develop</a:t>
            </a:r>
            <a:endParaRPr lang="sv-SE" sz="150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10" name="Ellips 9">
            <a:extLst>
              <a:ext uri="{FF2B5EF4-FFF2-40B4-BE49-F238E27FC236}">
                <a16:creationId xmlns:a16="http://schemas.microsoft.com/office/drawing/2014/main" id="{A2DD907E-9606-5A46-9ACD-51253EC9347D}"/>
              </a:ext>
            </a:extLst>
          </p:cNvPr>
          <p:cNvSpPr/>
          <p:nvPr/>
        </p:nvSpPr>
        <p:spPr>
          <a:xfrm>
            <a:off x="7002640" y="3561479"/>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12" name="Rak 11">
            <a:extLst>
              <a:ext uri="{FF2B5EF4-FFF2-40B4-BE49-F238E27FC236}">
                <a16:creationId xmlns:a16="http://schemas.microsoft.com/office/drawing/2014/main" id="{7C1981F7-F144-914F-AE58-CD755AF69A33}"/>
              </a:ext>
            </a:extLst>
          </p:cNvPr>
          <p:cNvCxnSpPr>
            <a:cxnSpLocks/>
            <a:stCxn id="15" idx="4"/>
            <a:endCxn id="10" idx="0"/>
          </p:cNvCxnSpPr>
          <p:nvPr/>
        </p:nvCxnSpPr>
        <p:spPr>
          <a:xfrm>
            <a:off x="7137866" y="3378484"/>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15" name="Ellips 14">
            <a:extLst>
              <a:ext uri="{FF2B5EF4-FFF2-40B4-BE49-F238E27FC236}">
                <a16:creationId xmlns:a16="http://schemas.microsoft.com/office/drawing/2014/main" id="{13DD8917-E409-DD49-BC8D-87456F91A23A}"/>
              </a:ext>
            </a:extLst>
          </p:cNvPr>
          <p:cNvSpPr/>
          <p:nvPr/>
        </p:nvSpPr>
        <p:spPr>
          <a:xfrm>
            <a:off x="7000706" y="3111022"/>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6" name="Rak 15">
            <a:extLst>
              <a:ext uri="{FF2B5EF4-FFF2-40B4-BE49-F238E27FC236}">
                <a16:creationId xmlns:a16="http://schemas.microsoft.com/office/drawing/2014/main" id="{A93E0732-3AB4-B445-99DE-652ECB0A07EF}"/>
              </a:ext>
            </a:extLst>
          </p:cNvPr>
          <p:cNvCxnSpPr>
            <a:cxnSpLocks/>
            <a:stCxn id="38" idx="4"/>
            <a:endCxn id="15" idx="0"/>
          </p:cNvCxnSpPr>
          <p:nvPr/>
        </p:nvCxnSpPr>
        <p:spPr>
          <a:xfrm flipH="1">
            <a:off x="7137866" y="2799734"/>
            <a:ext cx="1934" cy="311288"/>
          </a:xfrm>
          <a:prstGeom prst="line">
            <a:avLst/>
          </a:prstGeom>
        </p:spPr>
        <p:style>
          <a:lnRef idx="1">
            <a:schemeClr val="dk1"/>
          </a:lnRef>
          <a:fillRef idx="0">
            <a:schemeClr val="dk1"/>
          </a:fillRef>
          <a:effectRef idx="0">
            <a:schemeClr val="dk1"/>
          </a:effectRef>
          <a:fontRef idx="minor">
            <a:schemeClr val="tx1"/>
          </a:fontRef>
        </p:style>
      </p:cxnSp>
      <p:sp>
        <p:nvSpPr>
          <p:cNvPr id="18" name="Ellips 17">
            <a:extLst>
              <a:ext uri="{FF2B5EF4-FFF2-40B4-BE49-F238E27FC236}">
                <a16:creationId xmlns:a16="http://schemas.microsoft.com/office/drawing/2014/main" id="{8A84768C-9D23-2E42-B505-42AEAC6E5729}"/>
              </a:ext>
            </a:extLst>
          </p:cNvPr>
          <p:cNvSpPr/>
          <p:nvPr/>
        </p:nvSpPr>
        <p:spPr>
          <a:xfrm>
            <a:off x="4125116" y="3427748"/>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sp>
        <p:nvSpPr>
          <p:cNvPr id="19" name="Ellips 18">
            <a:extLst>
              <a:ext uri="{FF2B5EF4-FFF2-40B4-BE49-F238E27FC236}">
                <a16:creationId xmlns:a16="http://schemas.microsoft.com/office/drawing/2014/main" id="{CCE88C93-E35A-CC42-AF22-BD0516910740}"/>
              </a:ext>
            </a:extLst>
          </p:cNvPr>
          <p:cNvSpPr/>
          <p:nvPr/>
        </p:nvSpPr>
        <p:spPr>
          <a:xfrm>
            <a:off x="4123182" y="2977291"/>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20" name="Rak 19">
            <a:extLst>
              <a:ext uri="{FF2B5EF4-FFF2-40B4-BE49-F238E27FC236}">
                <a16:creationId xmlns:a16="http://schemas.microsoft.com/office/drawing/2014/main" id="{3C161105-00A2-2C41-AF5D-BF0A97E4B180}"/>
              </a:ext>
            </a:extLst>
          </p:cNvPr>
          <p:cNvCxnSpPr>
            <a:cxnSpLocks/>
            <a:stCxn id="6" idx="4"/>
            <a:endCxn id="19" idx="0"/>
          </p:cNvCxnSpPr>
          <p:nvPr/>
        </p:nvCxnSpPr>
        <p:spPr>
          <a:xfrm flipH="1">
            <a:off x="4260343" y="2799735"/>
            <a:ext cx="1934" cy="177557"/>
          </a:xfrm>
          <a:prstGeom prst="line">
            <a:avLst/>
          </a:prstGeom>
        </p:spPr>
        <p:style>
          <a:lnRef idx="1">
            <a:schemeClr val="dk1"/>
          </a:lnRef>
          <a:fillRef idx="0">
            <a:schemeClr val="dk1"/>
          </a:fillRef>
          <a:effectRef idx="0">
            <a:schemeClr val="dk1"/>
          </a:effectRef>
          <a:fontRef idx="minor">
            <a:schemeClr val="tx1"/>
          </a:fontRef>
        </p:style>
      </p:cxnSp>
      <p:cxnSp>
        <p:nvCxnSpPr>
          <p:cNvPr id="23" name="Rak 22">
            <a:extLst>
              <a:ext uri="{FF2B5EF4-FFF2-40B4-BE49-F238E27FC236}">
                <a16:creationId xmlns:a16="http://schemas.microsoft.com/office/drawing/2014/main" id="{FA7876BC-051A-2246-874A-BE548B42F035}"/>
              </a:ext>
            </a:extLst>
          </p:cNvPr>
          <p:cNvCxnSpPr>
            <a:cxnSpLocks/>
            <a:stCxn id="19" idx="4"/>
            <a:endCxn id="18" idx="0"/>
          </p:cNvCxnSpPr>
          <p:nvPr/>
        </p:nvCxnSpPr>
        <p:spPr>
          <a:xfrm>
            <a:off x="4260343" y="3244754"/>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28" name="Ellips 27">
            <a:extLst>
              <a:ext uri="{FF2B5EF4-FFF2-40B4-BE49-F238E27FC236}">
                <a16:creationId xmlns:a16="http://schemas.microsoft.com/office/drawing/2014/main" id="{3D216C3E-3274-4B43-B901-613BDF12AEBF}"/>
              </a:ext>
            </a:extLst>
          </p:cNvPr>
          <p:cNvSpPr/>
          <p:nvPr/>
        </p:nvSpPr>
        <p:spPr>
          <a:xfrm>
            <a:off x="7000706" y="4011935"/>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29" name="Rak 28">
            <a:extLst>
              <a:ext uri="{FF2B5EF4-FFF2-40B4-BE49-F238E27FC236}">
                <a16:creationId xmlns:a16="http://schemas.microsoft.com/office/drawing/2014/main" id="{8ECD8840-1A60-7B46-9D1D-4A4DF307108E}"/>
              </a:ext>
            </a:extLst>
          </p:cNvPr>
          <p:cNvCxnSpPr>
            <a:cxnSpLocks/>
          </p:cNvCxnSpPr>
          <p:nvPr/>
        </p:nvCxnSpPr>
        <p:spPr>
          <a:xfrm>
            <a:off x="7139316" y="3830017"/>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30" name="Ellips 29">
            <a:extLst>
              <a:ext uri="{FF2B5EF4-FFF2-40B4-BE49-F238E27FC236}">
                <a16:creationId xmlns:a16="http://schemas.microsoft.com/office/drawing/2014/main" id="{DA991B3D-C7C7-7C47-8398-0525DE04C12D}"/>
              </a:ext>
            </a:extLst>
          </p:cNvPr>
          <p:cNvSpPr/>
          <p:nvPr/>
        </p:nvSpPr>
        <p:spPr>
          <a:xfrm>
            <a:off x="7594627" y="3126038"/>
            <a:ext cx="274320" cy="267462"/>
          </a:xfrm>
          <a:prstGeom prst="ellipse">
            <a:avLst/>
          </a:prstGeom>
          <a:noFill/>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31" name="Rak 30">
            <a:extLst>
              <a:ext uri="{FF2B5EF4-FFF2-40B4-BE49-F238E27FC236}">
                <a16:creationId xmlns:a16="http://schemas.microsoft.com/office/drawing/2014/main" id="{7837F06B-816F-E14C-AD80-3E0270C371AE}"/>
              </a:ext>
            </a:extLst>
          </p:cNvPr>
          <p:cNvCxnSpPr>
            <a:cxnSpLocks/>
            <a:endCxn id="30" idx="1"/>
          </p:cNvCxnSpPr>
          <p:nvPr/>
        </p:nvCxnSpPr>
        <p:spPr>
          <a:xfrm>
            <a:off x="7139800" y="2799733"/>
            <a:ext cx="495000" cy="365474"/>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32" name="Rak 31">
            <a:extLst>
              <a:ext uri="{FF2B5EF4-FFF2-40B4-BE49-F238E27FC236}">
                <a16:creationId xmlns:a16="http://schemas.microsoft.com/office/drawing/2014/main" id="{6E35D517-24F2-A64C-973A-F37A596DC0B0}"/>
              </a:ext>
            </a:extLst>
          </p:cNvPr>
          <p:cNvCxnSpPr>
            <a:cxnSpLocks/>
            <a:stCxn id="30" idx="3"/>
          </p:cNvCxnSpPr>
          <p:nvPr/>
        </p:nvCxnSpPr>
        <p:spPr>
          <a:xfrm flipH="1">
            <a:off x="7236788" y="3354332"/>
            <a:ext cx="398013" cy="246316"/>
          </a:xfrm>
          <a:prstGeom prst="line">
            <a:avLst/>
          </a:prstGeom>
          <a:ln>
            <a:headEnd type="none" w="lg"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224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B750CC62-DE90-4548-8E80-9EFE8E4784A2}"/>
              </a:ext>
            </a:extLst>
          </p:cNvPr>
          <p:cNvSpPr txBox="1"/>
          <p:nvPr/>
        </p:nvSpPr>
        <p:spPr>
          <a:xfrm>
            <a:off x="3903726" y="1399032"/>
            <a:ext cx="1108787" cy="323165"/>
          </a:xfrm>
          <a:prstGeom prst="rect">
            <a:avLst/>
          </a:prstGeom>
          <a:noFill/>
        </p:spPr>
        <p:txBody>
          <a:bodyPr wrap="square" rtlCol="0">
            <a:spAutoFit/>
          </a:bodyPr>
          <a:lstStyle/>
          <a:p>
            <a:pPr algn="l"/>
            <a:r>
              <a:rPr lang="sv-SE" sz="1500">
                <a:solidFill>
                  <a:srgbClr val="000000"/>
                </a:solidFill>
                <a:latin typeface="Roboto" panose="02000000000000000000" pitchFamily="2" charset="0"/>
                <a:ea typeface="Roboto" panose="02000000000000000000" pitchFamily="2" charset="0"/>
              </a:rPr>
              <a:t>Master</a:t>
            </a:r>
          </a:p>
        </p:txBody>
      </p:sp>
      <p:sp>
        <p:nvSpPr>
          <p:cNvPr id="4" name="textruta 3">
            <a:extLst>
              <a:ext uri="{FF2B5EF4-FFF2-40B4-BE49-F238E27FC236}">
                <a16:creationId xmlns:a16="http://schemas.microsoft.com/office/drawing/2014/main" id="{0C7936CF-3B52-DD4D-851C-CC7F37BB625E}"/>
              </a:ext>
            </a:extLst>
          </p:cNvPr>
          <p:cNvSpPr txBox="1"/>
          <p:nvPr/>
        </p:nvSpPr>
        <p:spPr>
          <a:xfrm>
            <a:off x="6713220" y="1399032"/>
            <a:ext cx="921579" cy="323165"/>
          </a:xfrm>
          <a:prstGeom prst="rect">
            <a:avLst/>
          </a:prstGeom>
          <a:noFill/>
        </p:spPr>
        <p:txBody>
          <a:bodyPr wrap="square" rtlCol="0">
            <a:spAutoFit/>
          </a:bodyPr>
          <a:lstStyle/>
          <a:p>
            <a:pPr algn="l"/>
            <a:r>
              <a:rPr lang="sv-SE" sz="1500" err="1">
                <a:solidFill>
                  <a:srgbClr val="000000"/>
                </a:solidFill>
                <a:latin typeface="Roboto" panose="02000000000000000000" pitchFamily="2" charset="0"/>
                <a:ea typeface="Roboto" panose="02000000000000000000" pitchFamily="2" charset="0"/>
              </a:rPr>
              <a:t>Develop</a:t>
            </a:r>
            <a:endParaRPr lang="sv-SE" sz="1500">
              <a:solidFill>
                <a:srgbClr val="000000"/>
              </a:solidFill>
              <a:latin typeface="Roboto" panose="02000000000000000000" pitchFamily="2" charset="0"/>
              <a:ea typeface="Roboto" panose="02000000000000000000" pitchFamily="2" charset="0"/>
            </a:endParaRPr>
          </a:p>
        </p:txBody>
      </p:sp>
      <p:sp>
        <p:nvSpPr>
          <p:cNvPr id="3" name="Ellips 2">
            <a:extLst>
              <a:ext uri="{FF2B5EF4-FFF2-40B4-BE49-F238E27FC236}">
                <a16:creationId xmlns:a16="http://schemas.microsoft.com/office/drawing/2014/main" id="{5C50BE9D-C964-1542-96ED-5A02FCCA808D}"/>
              </a:ext>
            </a:extLst>
          </p:cNvPr>
          <p:cNvSpPr/>
          <p:nvPr/>
        </p:nvSpPr>
        <p:spPr>
          <a:xfrm>
            <a:off x="4123182"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6" name="Ellips 5">
            <a:extLst>
              <a:ext uri="{FF2B5EF4-FFF2-40B4-BE49-F238E27FC236}">
                <a16:creationId xmlns:a16="http://schemas.microsoft.com/office/drawing/2014/main" id="{5847DAD8-92EE-3D49-B707-914E300A89D1}"/>
              </a:ext>
            </a:extLst>
          </p:cNvPr>
          <p:cNvSpPr/>
          <p:nvPr/>
        </p:nvSpPr>
        <p:spPr>
          <a:xfrm>
            <a:off x="4125116"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9" name="Rak 8">
            <a:extLst>
              <a:ext uri="{FF2B5EF4-FFF2-40B4-BE49-F238E27FC236}">
                <a16:creationId xmlns:a16="http://schemas.microsoft.com/office/drawing/2014/main" id="{34E21AC8-FA03-5346-9DA4-FDA3D8BE386B}"/>
              </a:ext>
            </a:extLst>
          </p:cNvPr>
          <p:cNvCxnSpPr>
            <a:stCxn id="3" idx="4"/>
            <a:endCxn id="6" idx="0"/>
          </p:cNvCxnSpPr>
          <p:nvPr/>
        </p:nvCxnSpPr>
        <p:spPr>
          <a:xfrm>
            <a:off x="4260343"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37" name="Ellips 36">
            <a:extLst>
              <a:ext uri="{FF2B5EF4-FFF2-40B4-BE49-F238E27FC236}">
                <a16:creationId xmlns:a16="http://schemas.microsoft.com/office/drawing/2014/main" id="{1373C685-587E-924D-B875-0AB158FD8A22}"/>
              </a:ext>
            </a:extLst>
          </p:cNvPr>
          <p:cNvSpPr/>
          <p:nvPr/>
        </p:nvSpPr>
        <p:spPr>
          <a:xfrm>
            <a:off x="7000706" y="198196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8" name="Ellips 37">
            <a:extLst>
              <a:ext uri="{FF2B5EF4-FFF2-40B4-BE49-F238E27FC236}">
                <a16:creationId xmlns:a16="http://schemas.microsoft.com/office/drawing/2014/main" id="{404148FA-B967-8341-99D5-F826E81ABA6C}"/>
              </a:ext>
            </a:extLst>
          </p:cNvPr>
          <p:cNvSpPr/>
          <p:nvPr/>
        </p:nvSpPr>
        <p:spPr>
          <a:xfrm>
            <a:off x="7002640" y="2532272"/>
            <a:ext cx="274320" cy="267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9" name="Rak 38">
            <a:extLst>
              <a:ext uri="{FF2B5EF4-FFF2-40B4-BE49-F238E27FC236}">
                <a16:creationId xmlns:a16="http://schemas.microsoft.com/office/drawing/2014/main" id="{BE8810BA-CDAF-7F47-AAA2-BA69740D1582}"/>
              </a:ext>
            </a:extLst>
          </p:cNvPr>
          <p:cNvCxnSpPr>
            <a:stCxn id="37" idx="4"/>
            <a:endCxn id="38" idx="0"/>
          </p:cNvCxnSpPr>
          <p:nvPr/>
        </p:nvCxnSpPr>
        <p:spPr>
          <a:xfrm>
            <a:off x="7137866" y="2249424"/>
            <a:ext cx="1934" cy="282848"/>
          </a:xfrm>
          <a:prstGeom prst="line">
            <a:avLst/>
          </a:prstGeom>
        </p:spPr>
        <p:style>
          <a:lnRef idx="1">
            <a:schemeClr val="dk1"/>
          </a:lnRef>
          <a:fillRef idx="0">
            <a:schemeClr val="dk1"/>
          </a:fillRef>
          <a:effectRef idx="0">
            <a:schemeClr val="dk1"/>
          </a:effectRef>
          <a:fontRef idx="minor">
            <a:schemeClr val="tx1"/>
          </a:fontRef>
        </p:style>
      </p:cxnSp>
      <p:sp>
        <p:nvSpPr>
          <p:cNvPr id="10" name="Ellips 9">
            <a:extLst>
              <a:ext uri="{FF2B5EF4-FFF2-40B4-BE49-F238E27FC236}">
                <a16:creationId xmlns:a16="http://schemas.microsoft.com/office/drawing/2014/main" id="{A2DD907E-9606-5A46-9ACD-51253EC9347D}"/>
              </a:ext>
            </a:extLst>
          </p:cNvPr>
          <p:cNvSpPr/>
          <p:nvPr/>
        </p:nvSpPr>
        <p:spPr>
          <a:xfrm>
            <a:off x="7002640" y="3561479"/>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12" name="Rak 11">
            <a:extLst>
              <a:ext uri="{FF2B5EF4-FFF2-40B4-BE49-F238E27FC236}">
                <a16:creationId xmlns:a16="http://schemas.microsoft.com/office/drawing/2014/main" id="{7C1981F7-F144-914F-AE58-CD755AF69A33}"/>
              </a:ext>
            </a:extLst>
          </p:cNvPr>
          <p:cNvCxnSpPr>
            <a:cxnSpLocks/>
            <a:stCxn id="15" idx="4"/>
            <a:endCxn id="10" idx="0"/>
          </p:cNvCxnSpPr>
          <p:nvPr/>
        </p:nvCxnSpPr>
        <p:spPr>
          <a:xfrm>
            <a:off x="7137866" y="3378484"/>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15" name="Ellips 14">
            <a:extLst>
              <a:ext uri="{FF2B5EF4-FFF2-40B4-BE49-F238E27FC236}">
                <a16:creationId xmlns:a16="http://schemas.microsoft.com/office/drawing/2014/main" id="{13DD8917-E409-DD49-BC8D-87456F91A23A}"/>
              </a:ext>
            </a:extLst>
          </p:cNvPr>
          <p:cNvSpPr/>
          <p:nvPr/>
        </p:nvSpPr>
        <p:spPr>
          <a:xfrm>
            <a:off x="7000706" y="3111022"/>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6" name="Rak 15">
            <a:extLst>
              <a:ext uri="{FF2B5EF4-FFF2-40B4-BE49-F238E27FC236}">
                <a16:creationId xmlns:a16="http://schemas.microsoft.com/office/drawing/2014/main" id="{A93E0732-3AB4-B445-99DE-652ECB0A07EF}"/>
              </a:ext>
            </a:extLst>
          </p:cNvPr>
          <p:cNvCxnSpPr>
            <a:cxnSpLocks/>
            <a:stCxn id="38" idx="4"/>
            <a:endCxn id="15" idx="0"/>
          </p:cNvCxnSpPr>
          <p:nvPr/>
        </p:nvCxnSpPr>
        <p:spPr>
          <a:xfrm flipH="1">
            <a:off x="7137866" y="2799734"/>
            <a:ext cx="1934" cy="311288"/>
          </a:xfrm>
          <a:prstGeom prst="line">
            <a:avLst/>
          </a:prstGeom>
        </p:spPr>
        <p:style>
          <a:lnRef idx="1">
            <a:schemeClr val="dk1"/>
          </a:lnRef>
          <a:fillRef idx="0">
            <a:schemeClr val="dk1"/>
          </a:fillRef>
          <a:effectRef idx="0">
            <a:schemeClr val="dk1"/>
          </a:effectRef>
          <a:fontRef idx="minor">
            <a:schemeClr val="tx1"/>
          </a:fontRef>
        </p:style>
      </p:cxnSp>
      <p:sp>
        <p:nvSpPr>
          <p:cNvPr id="18" name="Ellips 17">
            <a:extLst>
              <a:ext uri="{FF2B5EF4-FFF2-40B4-BE49-F238E27FC236}">
                <a16:creationId xmlns:a16="http://schemas.microsoft.com/office/drawing/2014/main" id="{8A84768C-9D23-2E42-B505-42AEAC6E5729}"/>
              </a:ext>
            </a:extLst>
          </p:cNvPr>
          <p:cNvSpPr/>
          <p:nvPr/>
        </p:nvSpPr>
        <p:spPr>
          <a:xfrm>
            <a:off x="4125116" y="3427748"/>
            <a:ext cx="274320" cy="267462"/>
          </a:xfrm>
          <a:prstGeom prst="ellipse">
            <a:avLst/>
          </a:prstGeom>
          <a:solidFill>
            <a:schemeClr val="accent4">
              <a:lumMod val="25000"/>
              <a:lumOff val="75000"/>
            </a:schemeClr>
          </a:solidFill>
          <a:ln>
            <a:solidFill>
              <a:schemeClr val="tx2">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sp>
        <p:nvSpPr>
          <p:cNvPr id="19" name="Ellips 18">
            <a:extLst>
              <a:ext uri="{FF2B5EF4-FFF2-40B4-BE49-F238E27FC236}">
                <a16:creationId xmlns:a16="http://schemas.microsoft.com/office/drawing/2014/main" id="{CCE88C93-E35A-CC42-AF22-BD0516910740}"/>
              </a:ext>
            </a:extLst>
          </p:cNvPr>
          <p:cNvSpPr/>
          <p:nvPr/>
        </p:nvSpPr>
        <p:spPr>
          <a:xfrm>
            <a:off x="4123182" y="2977291"/>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20" name="Rak 19">
            <a:extLst>
              <a:ext uri="{FF2B5EF4-FFF2-40B4-BE49-F238E27FC236}">
                <a16:creationId xmlns:a16="http://schemas.microsoft.com/office/drawing/2014/main" id="{3C161105-00A2-2C41-AF5D-BF0A97E4B180}"/>
              </a:ext>
            </a:extLst>
          </p:cNvPr>
          <p:cNvCxnSpPr>
            <a:cxnSpLocks/>
            <a:stCxn id="6" idx="4"/>
            <a:endCxn id="19" idx="0"/>
          </p:cNvCxnSpPr>
          <p:nvPr/>
        </p:nvCxnSpPr>
        <p:spPr>
          <a:xfrm flipH="1">
            <a:off x="4260343" y="2799735"/>
            <a:ext cx="1934" cy="177557"/>
          </a:xfrm>
          <a:prstGeom prst="line">
            <a:avLst/>
          </a:prstGeom>
        </p:spPr>
        <p:style>
          <a:lnRef idx="1">
            <a:schemeClr val="dk1"/>
          </a:lnRef>
          <a:fillRef idx="0">
            <a:schemeClr val="dk1"/>
          </a:fillRef>
          <a:effectRef idx="0">
            <a:schemeClr val="dk1"/>
          </a:effectRef>
          <a:fontRef idx="minor">
            <a:schemeClr val="tx1"/>
          </a:fontRef>
        </p:style>
      </p:cxnSp>
      <p:cxnSp>
        <p:nvCxnSpPr>
          <p:cNvPr id="23" name="Rak 22">
            <a:extLst>
              <a:ext uri="{FF2B5EF4-FFF2-40B4-BE49-F238E27FC236}">
                <a16:creationId xmlns:a16="http://schemas.microsoft.com/office/drawing/2014/main" id="{FA7876BC-051A-2246-874A-BE548B42F035}"/>
              </a:ext>
            </a:extLst>
          </p:cNvPr>
          <p:cNvCxnSpPr>
            <a:cxnSpLocks/>
            <a:stCxn id="19" idx="4"/>
            <a:endCxn id="18" idx="0"/>
          </p:cNvCxnSpPr>
          <p:nvPr/>
        </p:nvCxnSpPr>
        <p:spPr>
          <a:xfrm>
            <a:off x="4260343" y="3244754"/>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24" name="Rektangel 23">
            <a:extLst>
              <a:ext uri="{FF2B5EF4-FFF2-40B4-BE49-F238E27FC236}">
                <a16:creationId xmlns:a16="http://schemas.microsoft.com/office/drawing/2014/main" id="{8DBB71B3-E810-C745-A16E-A166FBA96AA0}"/>
              </a:ext>
            </a:extLst>
          </p:cNvPr>
          <p:cNvSpPr/>
          <p:nvPr/>
        </p:nvSpPr>
        <p:spPr>
          <a:xfrm>
            <a:off x="2498703" y="3390313"/>
            <a:ext cx="1192826" cy="342332"/>
          </a:xfrm>
          <a:prstGeom prst="rect">
            <a:avLst/>
          </a:prstGeom>
          <a:solidFill>
            <a:schemeClr val="tx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350"/>
              <a:t>tags/1.0.0</a:t>
            </a:r>
          </a:p>
        </p:txBody>
      </p:sp>
      <p:cxnSp>
        <p:nvCxnSpPr>
          <p:cNvPr id="25" name="Rak pil 24">
            <a:extLst>
              <a:ext uri="{FF2B5EF4-FFF2-40B4-BE49-F238E27FC236}">
                <a16:creationId xmlns:a16="http://schemas.microsoft.com/office/drawing/2014/main" id="{07292995-16F8-864F-9AF8-60EB20D86F8E}"/>
              </a:ext>
            </a:extLst>
          </p:cNvPr>
          <p:cNvCxnSpPr>
            <a:cxnSpLocks/>
            <a:endCxn id="18" idx="2"/>
          </p:cNvCxnSpPr>
          <p:nvPr/>
        </p:nvCxnSpPr>
        <p:spPr>
          <a:xfrm>
            <a:off x="3691529" y="3561479"/>
            <a:ext cx="4335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Ellips 20">
            <a:extLst>
              <a:ext uri="{FF2B5EF4-FFF2-40B4-BE49-F238E27FC236}">
                <a16:creationId xmlns:a16="http://schemas.microsoft.com/office/drawing/2014/main" id="{8F8BF9C5-B7EA-194F-A399-88675CA47502}"/>
              </a:ext>
            </a:extLst>
          </p:cNvPr>
          <p:cNvSpPr/>
          <p:nvPr/>
        </p:nvSpPr>
        <p:spPr>
          <a:xfrm>
            <a:off x="7000706" y="4011935"/>
            <a:ext cx="274320" cy="267462"/>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22" name="Rak 21">
            <a:extLst>
              <a:ext uri="{FF2B5EF4-FFF2-40B4-BE49-F238E27FC236}">
                <a16:creationId xmlns:a16="http://schemas.microsoft.com/office/drawing/2014/main" id="{306FB643-BAB6-B944-BA7D-838B169F83AD}"/>
              </a:ext>
            </a:extLst>
          </p:cNvPr>
          <p:cNvCxnSpPr>
            <a:cxnSpLocks/>
          </p:cNvCxnSpPr>
          <p:nvPr/>
        </p:nvCxnSpPr>
        <p:spPr>
          <a:xfrm>
            <a:off x="7139316" y="3830017"/>
            <a:ext cx="1934" cy="182995"/>
          </a:xfrm>
          <a:prstGeom prst="line">
            <a:avLst/>
          </a:prstGeom>
        </p:spPr>
        <p:style>
          <a:lnRef idx="1">
            <a:schemeClr val="dk1"/>
          </a:lnRef>
          <a:fillRef idx="0">
            <a:schemeClr val="dk1"/>
          </a:fillRef>
          <a:effectRef idx="0">
            <a:schemeClr val="dk1"/>
          </a:effectRef>
          <a:fontRef idx="minor">
            <a:schemeClr val="tx1"/>
          </a:fontRef>
        </p:style>
      </p:cxnSp>
      <p:sp>
        <p:nvSpPr>
          <p:cNvPr id="26" name="Ellips 25">
            <a:extLst>
              <a:ext uri="{FF2B5EF4-FFF2-40B4-BE49-F238E27FC236}">
                <a16:creationId xmlns:a16="http://schemas.microsoft.com/office/drawing/2014/main" id="{EDECEBF9-E7EB-E24D-A3B6-098EE246AE67}"/>
              </a:ext>
            </a:extLst>
          </p:cNvPr>
          <p:cNvSpPr/>
          <p:nvPr/>
        </p:nvSpPr>
        <p:spPr>
          <a:xfrm>
            <a:off x="7594627" y="3126038"/>
            <a:ext cx="274320" cy="267462"/>
          </a:xfrm>
          <a:prstGeom prst="ellipse">
            <a:avLst/>
          </a:prstGeom>
          <a:noFill/>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sz="1350"/>
          </a:p>
        </p:txBody>
      </p:sp>
      <p:cxnSp>
        <p:nvCxnSpPr>
          <p:cNvPr id="27" name="Rak 26">
            <a:extLst>
              <a:ext uri="{FF2B5EF4-FFF2-40B4-BE49-F238E27FC236}">
                <a16:creationId xmlns:a16="http://schemas.microsoft.com/office/drawing/2014/main" id="{C63E2C90-05C8-934F-9549-0D208489C057}"/>
              </a:ext>
            </a:extLst>
          </p:cNvPr>
          <p:cNvCxnSpPr>
            <a:cxnSpLocks/>
            <a:endCxn id="26" idx="1"/>
          </p:cNvCxnSpPr>
          <p:nvPr/>
        </p:nvCxnSpPr>
        <p:spPr>
          <a:xfrm>
            <a:off x="7139800" y="2799733"/>
            <a:ext cx="495000" cy="365474"/>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28" name="Rak 27">
            <a:extLst>
              <a:ext uri="{FF2B5EF4-FFF2-40B4-BE49-F238E27FC236}">
                <a16:creationId xmlns:a16="http://schemas.microsoft.com/office/drawing/2014/main" id="{BA2302DD-D65F-B54E-8D09-00F817394F3A}"/>
              </a:ext>
            </a:extLst>
          </p:cNvPr>
          <p:cNvCxnSpPr>
            <a:cxnSpLocks/>
            <a:stCxn id="26" idx="3"/>
          </p:cNvCxnSpPr>
          <p:nvPr/>
        </p:nvCxnSpPr>
        <p:spPr>
          <a:xfrm flipH="1">
            <a:off x="7236788" y="3354332"/>
            <a:ext cx="398013" cy="246316"/>
          </a:xfrm>
          <a:prstGeom prst="line">
            <a:avLst/>
          </a:prstGeom>
          <a:ln>
            <a:headEnd type="none" w="lg"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6732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a:t>Scenario 1 – </a:t>
            </a:r>
            <a:r>
              <a:rPr lang="sv-SE" err="1"/>
              <a:t>merge</a:t>
            </a:r>
            <a:r>
              <a:rPr lang="sv-SE"/>
              <a:t> </a:t>
            </a:r>
            <a:r>
              <a:rPr lang="sv-SE" err="1"/>
              <a:t>conflict</a:t>
            </a:r>
            <a:endParaRPr lang="sv-SE"/>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p:txBody>
          <a:bodyPr/>
          <a:lstStyle/>
          <a:p>
            <a:r>
              <a:rPr lang="sv-SE"/>
              <a:t>A </a:t>
            </a:r>
            <a:r>
              <a:rPr lang="sv-SE" err="1"/>
              <a:t>merge</a:t>
            </a:r>
            <a:r>
              <a:rPr lang="sv-SE"/>
              <a:t> </a:t>
            </a:r>
            <a:r>
              <a:rPr lang="sv-SE" err="1"/>
              <a:t>conflict</a:t>
            </a:r>
            <a:r>
              <a:rPr lang="sv-SE"/>
              <a:t> </a:t>
            </a:r>
            <a:r>
              <a:rPr lang="sv-SE" err="1"/>
              <a:t>can</a:t>
            </a:r>
            <a:r>
              <a:rPr lang="sv-SE"/>
              <a:t> </a:t>
            </a:r>
            <a:r>
              <a:rPr lang="sv-SE" err="1"/>
              <a:t>occur</a:t>
            </a:r>
            <a:r>
              <a:rPr lang="sv-SE"/>
              <a:t> </a:t>
            </a:r>
            <a:r>
              <a:rPr lang="sv-SE" err="1"/>
              <a:t>when</a:t>
            </a:r>
            <a:r>
              <a:rPr lang="sv-SE"/>
              <a:t> </a:t>
            </a:r>
            <a:r>
              <a:rPr lang="sv-SE" err="1"/>
              <a:t>two</a:t>
            </a:r>
            <a:r>
              <a:rPr lang="sv-SE"/>
              <a:t> </a:t>
            </a:r>
            <a:r>
              <a:rPr lang="sv-SE" err="1"/>
              <a:t>people</a:t>
            </a:r>
            <a:r>
              <a:rPr lang="sv-SE"/>
              <a:t> </a:t>
            </a:r>
            <a:r>
              <a:rPr lang="sv-SE" err="1"/>
              <a:t>change</a:t>
            </a:r>
            <a:r>
              <a:rPr lang="sv-SE"/>
              <a:t> the same </a:t>
            </a:r>
            <a:r>
              <a:rPr lang="sv-SE" err="1"/>
              <a:t>file</a:t>
            </a:r>
            <a:r>
              <a:rPr lang="sv-SE"/>
              <a:t> and </a:t>
            </a:r>
            <a:r>
              <a:rPr lang="sv-SE" err="1"/>
              <a:t>git</a:t>
            </a:r>
            <a:r>
              <a:rPr lang="sv-SE"/>
              <a:t> </a:t>
            </a:r>
            <a:r>
              <a:rPr lang="sv-SE" err="1"/>
              <a:t>can’t</a:t>
            </a:r>
            <a:r>
              <a:rPr lang="sv-SE"/>
              <a:t> </a:t>
            </a:r>
            <a:r>
              <a:rPr lang="sv-SE" err="1"/>
              <a:t>figure</a:t>
            </a:r>
            <a:r>
              <a:rPr lang="sv-SE"/>
              <a:t> </a:t>
            </a:r>
            <a:r>
              <a:rPr lang="sv-SE" err="1"/>
              <a:t>out</a:t>
            </a:r>
            <a:r>
              <a:rPr lang="sv-SE"/>
              <a:t> </a:t>
            </a:r>
            <a:r>
              <a:rPr lang="sv-SE" err="1"/>
              <a:t>which</a:t>
            </a:r>
            <a:r>
              <a:rPr lang="sv-SE"/>
              <a:t> </a:t>
            </a:r>
            <a:r>
              <a:rPr lang="sv-SE" err="1"/>
              <a:t>of</a:t>
            </a:r>
            <a:r>
              <a:rPr lang="sv-SE"/>
              <a:t> the </a:t>
            </a:r>
            <a:r>
              <a:rPr lang="sv-SE" err="1"/>
              <a:t>lines</a:t>
            </a:r>
            <a:r>
              <a:rPr lang="sv-SE"/>
              <a:t> to </a:t>
            </a:r>
            <a:r>
              <a:rPr lang="sv-SE" err="1"/>
              <a:t>keep</a:t>
            </a:r>
            <a:endParaRPr lang="sv-SE"/>
          </a:p>
          <a:p>
            <a:pPr marL="0" indent="0">
              <a:buNone/>
            </a:pPr>
            <a:endParaRPr lang="sv-SE"/>
          </a:p>
        </p:txBody>
      </p:sp>
      <p:pic>
        <p:nvPicPr>
          <p:cNvPr id="8194" name="Picture 2" descr="https://lh4.googleusercontent.com/QZeBxYscjr_hT-cV_f8-AzmgrXdcNsOPZjqdpwdpzZmW63xR76EKp71xqp7zDH1rYbEEFE-l6o5WQTYDhHD2jiuYZdH-Xwi_d-9SexGRG01a3zi7wL9y6PzeTjBrG9YhkLR2TWpdRsU">
            <a:extLst>
              <a:ext uri="{FF2B5EF4-FFF2-40B4-BE49-F238E27FC236}">
                <a16:creationId xmlns:a16="http://schemas.microsoft.com/office/drawing/2014/main" id="{5252F763-4442-5348-B5A9-C7D75FD69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897" y="3245045"/>
            <a:ext cx="6008204" cy="258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105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a:t>Course plan</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p:txBody>
          <a:bodyPr/>
          <a:lstStyle/>
          <a:p>
            <a:r>
              <a:rPr lang="sv-SE"/>
              <a:t>Part 1 – Basic Git</a:t>
            </a:r>
            <a:br>
              <a:rPr lang="sv-SE"/>
            </a:br>
            <a:endParaRPr lang="sv-SE"/>
          </a:p>
          <a:p>
            <a:r>
              <a:rPr lang="sv-SE"/>
              <a:t>Part 2 – Lab</a:t>
            </a:r>
            <a:br>
              <a:rPr lang="sv-SE"/>
            </a:br>
            <a:endParaRPr lang="sv-SE"/>
          </a:p>
          <a:p>
            <a:r>
              <a:rPr lang="sv-SE"/>
              <a:t>Part 3 – </a:t>
            </a:r>
            <a:r>
              <a:rPr lang="sv-SE" err="1"/>
              <a:t>Branching</a:t>
            </a:r>
            <a:r>
              <a:rPr lang="sv-SE"/>
              <a:t> </a:t>
            </a:r>
            <a:r>
              <a:rPr lang="sv-SE" err="1"/>
              <a:t>Strategies</a:t>
            </a:r>
            <a:br>
              <a:rPr lang="sv-SE"/>
            </a:br>
            <a:endParaRPr lang="sv-SE"/>
          </a:p>
          <a:p>
            <a:r>
              <a:rPr lang="sv-SE"/>
              <a:t>Part 4 – Scenarios </a:t>
            </a:r>
          </a:p>
        </p:txBody>
      </p:sp>
    </p:spTree>
    <p:extLst>
      <p:ext uri="{BB962C8B-B14F-4D97-AF65-F5344CB8AC3E}">
        <p14:creationId xmlns:p14="http://schemas.microsoft.com/office/powerpoint/2010/main" val="3196166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a:t>Scenario 2 – feature </a:t>
            </a:r>
            <a:r>
              <a:rPr lang="sv-SE" err="1"/>
              <a:t>branching</a:t>
            </a:r>
            <a:endParaRPr lang="sv-SE"/>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p:txBody>
          <a:bodyPr/>
          <a:lstStyle/>
          <a:p>
            <a:r>
              <a:rPr lang="sv-SE" err="1"/>
              <a:t>Checkout</a:t>
            </a:r>
            <a:r>
              <a:rPr lang="sv-SE"/>
              <a:t> a new </a:t>
            </a:r>
            <a:r>
              <a:rPr lang="sv-SE" err="1"/>
              <a:t>branch</a:t>
            </a:r>
            <a:endParaRPr lang="sv-SE"/>
          </a:p>
          <a:p>
            <a:r>
              <a:rPr lang="sv-SE"/>
              <a:t>Push </a:t>
            </a:r>
            <a:r>
              <a:rPr lang="sv-SE" err="1"/>
              <a:t>branch</a:t>
            </a:r>
            <a:endParaRPr lang="sv-SE"/>
          </a:p>
          <a:p>
            <a:r>
              <a:rPr lang="sv-SE"/>
              <a:t>Change </a:t>
            </a:r>
            <a:r>
              <a:rPr lang="sv-SE" err="1"/>
              <a:t>name</a:t>
            </a:r>
            <a:r>
              <a:rPr lang="sv-SE"/>
              <a:t> </a:t>
            </a:r>
            <a:r>
              <a:rPr lang="sv-SE" err="1"/>
              <a:t>of</a:t>
            </a:r>
            <a:r>
              <a:rPr lang="sv-SE"/>
              <a:t> </a:t>
            </a:r>
            <a:r>
              <a:rPr lang="sv-SE" err="1"/>
              <a:t>branch</a:t>
            </a:r>
            <a:endParaRPr lang="sv-SE"/>
          </a:p>
          <a:p>
            <a:r>
              <a:rPr lang="sv-SE" err="1"/>
              <a:t>Remove</a:t>
            </a:r>
            <a:r>
              <a:rPr lang="sv-SE"/>
              <a:t> </a:t>
            </a:r>
            <a:r>
              <a:rPr lang="sv-SE" err="1"/>
              <a:t>branch</a:t>
            </a:r>
            <a:endParaRPr lang="sv-SE"/>
          </a:p>
          <a:p>
            <a:endParaRPr lang="sv-SE"/>
          </a:p>
        </p:txBody>
      </p:sp>
    </p:spTree>
    <p:extLst>
      <p:ext uri="{BB962C8B-B14F-4D97-AF65-F5344CB8AC3E}">
        <p14:creationId xmlns:p14="http://schemas.microsoft.com/office/powerpoint/2010/main" val="2387206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9089-551F-FF40-8438-3D45EECA5777}"/>
              </a:ext>
            </a:extLst>
          </p:cNvPr>
          <p:cNvSpPr>
            <a:spLocks noGrp="1"/>
          </p:cNvSpPr>
          <p:nvPr>
            <p:ph type="title"/>
          </p:nvPr>
        </p:nvSpPr>
        <p:spPr/>
        <p:txBody>
          <a:bodyPr/>
          <a:lstStyle/>
          <a:p>
            <a:r>
              <a:rPr lang="en-SE"/>
              <a:t>Scenario 3 – A lot of local commits</a:t>
            </a:r>
          </a:p>
        </p:txBody>
      </p:sp>
      <p:sp>
        <p:nvSpPr>
          <p:cNvPr id="3" name="textruta 2">
            <a:extLst>
              <a:ext uri="{FF2B5EF4-FFF2-40B4-BE49-F238E27FC236}">
                <a16:creationId xmlns:a16="http://schemas.microsoft.com/office/drawing/2014/main" id="{3103CEBC-5400-4899-BC85-988451E386FC}"/>
              </a:ext>
            </a:extLst>
          </p:cNvPr>
          <p:cNvSpPr txBox="1"/>
          <p:nvPr/>
        </p:nvSpPr>
        <p:spPr>
          <a:xfrm>
            <a:off x="8614873" y="2455482"/>
            <a:ext cx="3732680" cy="16850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2100" i="1">
                <a:solidFill>
                  <a:schemeClr val="tx1">
                    <a:lumMod val="85000"/>
                    <a:lumOff val="15000"/>
                  </a:schemeClr>
                </a:solidFill>
                <a:latin typeface="Abadi Extra Light"/>
                <a:ea typeface="Roboto"/>
              </a:rPr>
              <a:t>"Can you please reword your commits to explain what they are doing?"</a:t>
            </a:r>
          </a:p>
          <a:p>
            <a:endParaRPr lang="sv-SE" sz="2100" i="1">
              <a:solidFill>
                <a:schemeClr val="tx1">
                  <a:lumMod val="85000"/>
                  <a:lumOff val="15000"/>
                </a:schemeClr>
              </a:solidFill>
              <a:latin typeface="Abadi Extra Light"/>
              <a:ea typeface="Roboto"/>
            </a:endParaRPr>
          </a:p>
          <a:p>
            <a:r>
              <a:rPr lang="sv-SE" sz="2100" b="1" i="1">
                <a:solidFill>
                  <a:schemeClr val="tx1">
                    <a:lumMod val="85000"/>
                    <a:lumOff val="15000"/>
                  </a:schemeClr>
                </a:solidFill>
                <a:latin typeface="Abadi Extra Light"/>
                <a:ea typeface="Roboto"/>
              </a:rPr>
              <a:t>- Ziad</a:t>
            </a:r>
            <a:endParaRPr lang="sv-SE" sz="2100" b="1" i="1">
              <a:solidFill>
                <a:schemeClr val="tx1">
                  <a:lumMod val="85000"/>
                  <a:lumOff val="15000"/>
                </a:schemeClr>
              </a:solidFill>
              <a:latin typeface="Abadi Extra Light"/>
              <a:ea typeface="Roboto" panose="02000000000000000000" pitchFamily="2" charset="0"/>
            </a:endParaRPr>
          </a:p>
        </p:txBody>
      </p:sp>
      <p:sp>
        <p:nvSpPr>
          <p:cNvPr id="6" name="textruta 5">
            <a:extLst>
              <a:ext uri="{FF2B5EF4-FFF2-40B4-BE49-F238E27FC236}">
                <a16:creationId xmlns:a16="http://schemas.microsoft.com/office/drawing/2014/main" id="{BA277AF1-2953-4113-98E4-E2879EFCC530}"/>
              </a:ext>
            </a:extLst>
          </p:cNvPr>
          <p:cNvSpPr txBox="1"/>
          <p:nvPr/>
        </p:nvSpPr>
        <p:spPr>
          <a:xfrm>
            <a:off x="611414" y="5390410"/>
            <a:ext cx="3998150" cy="13619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2100" i="1">
                <a:solidFill>
                  <a:schemeClr val="tx1">
                    <a:lumMod val="85000"/>
                    <a:lumOff val="15000"/>
                  </a:schemeClr>
                </a:solidFill>
                <a:latin typeface="Abadi Extra Light"/>
                <a:ea typeface="Roboto"/>
              </a:rPr>
              <a:t>"I will accept this pull request if you squash those ugly commits :)"</a:t>
            </a:r>
          </a:p>
          <a:p>
            <a:endParaRPr lang="sv-SE" sz="2100" i="1">
              <a:solidFill>
                <a:schemeClr val="tx1">
                  <a:lumMod val="85000"/>
                  <a:lumOff val="15000"/>
                </a:schemeClr>
              </a:solidFill>
              <a:latin typeface="Abadi Extra Light"/>
              <a:ea typeface="Roboto"/>
            </a:endParaRPr>
          </a:p>
          <a:p>
            <a:r>
              <a:rPr lang="sv-SE" sz="2100" b="1" i="1">
                <a:solidFill>
                  <a:schemeClr val="tx1">
                    <a:lumMod val="85000"/>
                    <a:lumOff val="15000"/>
                  </a:schemeClr>
                </a:solidFill>
                <a:latin typeface="Abadi Extra Light"/>
                <a:ea typeface="Roboto"/>
              </a:rPr>
              <a:t>- Friendly developer</a:t>
            </a:r>
            <a:endParaRPr lang="sv-SE" sz="2100" b="1" i="1">
              <a:solidFill>
                <a:schemeClr val="tx1">
                  <a:lumMod val="85000"/>
                  <a:lumOff val="15000"/>
                </a:schemeClr>
              </a:solidFill>
              <a:latin typeface="Abadi Extra Light"/>
              <a:ea typeface="Roboto" panose="02000000000000000000" pitchFamily="2" charset="0"/>
            </a:endParaRPr>
          </a:p>
        </p:txBody>
      </p:sp>
      <p:sp>
        <p:nvSpPr>
          <p:cNvPr id="7" name="textruta 6">
            <a:extLst>
              <a:ext uri="{FF2B5EF4-FFF2-40B4-BE49-F238E27FC236}">
                <a16:creationId xmlns:a16="http://schemas.microsoft.com/office/drawing/2014/main" id="{2E9A494D-D867-41AA-B220-326468792D9E}"/>
              </a:ext>
            </a:extLst>
          </p:cNvPr>
          <p:cNvSpPr txBox="1"/>
          <p:nvPr/>
        </p:nvSpPr>
        <p:spPr>
          <a:xfrm>
            <a:off x="7007297" y="5297003"/>
            <a:ext cx="3732680" cy="10387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2100" i="1">
                <a:solidFill>
                  <a:schemeClr val="tx1">
                    <a:lumMod val="85000"/>
                    <a:lumOff val="15000"/>
                  </a:schemeClr>
                </a:solidFill>
                <a:latin typeface="Abadi Extra Light"/>
                <a:ea typeface="Roboto"/>
              </a:rPr>
              <a:t>"What the f is going on here?"</a:t>
            </a:r>
          </a:p>
          <a:p>
            <a:endParaRPr lang="sv-SE" sz="2100" i="1">
              <a:solidFill>
                <a:schemeClr val="tx1">
                  <a:lumMod val="85000"/>
                  <a:lumOff val="15000"/>
                </a:schemeClr>
              </a:solidFill>
              <a:latin typeface="Abadi Extra Light"/>
              <a:ea typeface="Roboto"/>
            </a:endParaRPr>
          </a:p>
          <a:p>
            <a:r>
              <a:rPr lang="sv-SE" sz="2100" b="1" i="1">
                <a:solidFill>
                  <a:schemeClr val="tx1">
                    <a:lumMod val="85000"/>
                    <a:lumOff val="15000"/>
                  </a:schemeClr>
                </a:solidFill>
                <a:latin typeface="Abadi Extra Light"/>
                <a:ea typeface="Roboto"/>
              </a:rPr>
              <a:t>- Linus Torvalds (probably)</a:t>
            </a:r>
            <a:endParaRPr lang="sv-SE" sz="2100" b="1" i="1">
              <a:solidFill>
                <a:schemeClr val="tx1">
                  <a:lumMod val="85000"/>
                  <a:lumOff val="15000"/>
                </a:schemeClr>
              </a:solidFill>
              <a:latin typeface="Abadi Extra Light"/>
              <a:ea typeface="Roboto" panose="02000000000000000000" pitchFamily="2" charset="0"/>
            </a:endParaRPr>
          </a:p>
        </p:txBody>
      </p:sp>
      <p:pic>
        <p:nvPicPr>
          <p:cNvPr id="5" name="Bildobjekt 7" descr="En bild som visar text&#10;&#10;Automatiskt genererad beskrivning">
            <a:extLst>
              <a:ext uri="{FF2B5EF4-FFF2-40B4-BE49-F238E27FC236}">
                <a16:creationId xmlns:a16="http://schemas.microsoft.com/office/drawing/2014/main" id="{1E22C133-BFDD-4AFA-95F6-525C3FB1016E}"/>
              </a:ext>
            </a:extLst>
          </p:cNvPr>
          <p:cNvPicPr>
            <a:picLocks noChangeAspect="1"/>
          </p:cNvPicPr>
          <p:nvPr/>
        </p:nvPicPr>
        <p:blipFill>
          <a:blip r:embed="rId3"/>
          <a:stretch>
            <a:fillRect/>
          </a:stretch>
        </p:blipFill>
        <p:spPr>
          <a:xfrm>
            <a:off x="143275" y="2484533"/>
            <a:ext cx="8469607" cy="2240275"/>
          </a:xfrm>
          <a:prstGeom prst="rect">
            <a:avLst/>
          </a:prstGeom>
        </p:spPr>
      </p:pic>
    </p:spTree>
    <p:extLst>
      <p:ext uri="{BB962C8B-B14F-4D97-AF65-F5344CB8AC3E}">
        <p14:creationId xmlns:p14="http://schemas.microsoft.com/office/powerpoint/2010/main" val="2874694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9089-551F-FF40-8438-3D45EECA5777}"/>
              </a:ext>
            </a:extLst>
          </p:cNvPr>
          <p:cNvSpPr>
            <a:spLocks noGrp="1"/>
          </p:cNvSpPr>
          <p:nvPr>
            <p:ph type="title"/>
          </p:nvPr>
        </p:nvSpPr>
        <p:spPr/>
        <p:txBody>
          <a:bodyPr/>
          <a:lstStyle/>
          <a:p>
            <a:r>
              <a:rPr lang="en-SE"/>
              <a:t>Scenario 3 – A lot of local commits</a:t>
            </a:r>
          </a:p>
        </p:txBody>
      </p:sp>
      <p:sp>
        <p:nvSpPr>
          <p:cNvPr id="3" name="textruta 2">
            <a:extLst>
              <a:ext uri="{FF2B5EF4-FFF2-40B4-BE49-F238E27FC236}">
                <a16:creationId xmlns:a16="http://schemas.microsoft.com/office/drawing/2014/main" id="{3103CEBC-5400-4899-BC85-988451E386FC}"/>
              </a:ext>
            </a:extLst>
          </p:cNvPr>
          <p:cNvSpPr txBox="1"/>
          <p:nvPr/>
        </p:nvSpPr>
        <p:spPr>
          <a:xfrm>
            <a:off x="8614873" y="2455482"/>
            <a:ext cx="3732680" cy="136191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2100" i="1">
                <a:solidFill>
                  <a:schemeClr val="tx1">
                    <a:lumMod val="85000"/>
                    <a:lumOff val="15000"/>
                  </a:schemeClr>
                </a:solidFill>
                <a:latin typeface="Abadi Extra Light"/>
                <a:ea typeface="Roboto"/>
              </a:rPr>
              <a:t>"Wow! Never seen a cleaner pull request than this"</a:t>
            </a:r>
          </a:p>
          <a:p>
            <a:endParaRPr lang="sv-SE" sz="2100" i="1">
              <a:solidFill>
                <a:schemeClr val="tx1">
                  <a:lumMod val="85000"/>
                  <a:lumOff val="15000"/>
                </a:schemeClr>
              </a:solidFill>
              <a:latin typeface="Abadi Extra Light"/>
              <a:ea typeface="Roboto"/>
            </a:endParaRPr>
          </a:p>
          <a:p>
            <a:r>
              <a:rPr lang="sv-SE" sz="2100" b="1" i="1">
                <a:solidFill>
                  <a:schemeClr val="tx1">
                    <a:lumMod val="85000"/>
                    <a:lumOff val="15000"/>
                  </a:schemeClr>
                </a:solidFill>
                <a:latin typeface="Abadi Extra Light"/>
                <a:ea typeface="Roboto"/>
              </a:rPr>
              <a:t>- Ziad</a:t>
            </a:r>
            <a:endParaRPr lang="sv-SE" sz="2100" b="1" i="1">
              <a:solidFill>
                <a:schemeClr val="tx1">
                  <a:lumMod val="85000"/>
                  <a:lumOff val="15000"/>
                </a:schemeClr>
              </a:solidFill>
              <a:latin typeface="Abadi Extra Light"/>
              <a:ea typeface="Roboto" panose="02000000000000000000" pitchFamily="2" charset="0"/>
            </a:endParaRPr>
          </a:p>
        </p:txBody>
      </p:sp>
      <p:sp>
        <p:nvSpPr>
          <p:cNvPr id="6" name="textruta 5">
            <a:extLst>
              <a:ext uri="{FF2B5EF4-FFF2-40B4-BE49-F238E27FC236}">
                <a16:creationId xmlns:a16="http://schemas.microsoft.com/office/drawing/2014/main" id="{BA277AF1-2953-4113-98E4-E2879EFCC530}"/>
              </a:ext>
            </a:extLst>
          </p:cNvPr>
          <p:cNvSpPr txBox="1"/>
          <p:nvPr/>
        </p:nvSpPr>
        <p:spPr>
          <a:xfrm>
            <a:off x="611414" y="5390410"/>
            <a:ext cx="3998150" cy="10387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2100" i="1">
                <a:solidFill>
                  <a:schemeClr val="tx1">
                    <a:lumMod val="85000"/>
                    <a:lumOff val="15000"/>
                  </a:schemeClr>
                </a:solidFill>
                <a:latin typeface="Abadi Extra Light"/>
                <a:ea typeface="Roboto"/>
              </a:rPr>
              <a:t>"Great. Accepted! :)"</a:t>
            </a:r>
          </a:p>
          <a:p>
            <a:endParaRPr lang="sv-SE" sz="2100" i="1">
              <a:solidFill>
                <a:schemeClr val="tx1">
                  <a:lumMod val="85000"/>
                  <a:lumOff val="15000"/>
                </a:schemeClr>
              </a:solidFill>
              <a:latin typeface="Abadi Extra Light"/>
              <a:ea typeface="Roboto"/>
            </a:endParaRPr>
          </a:p>
          <a:p>
            <a:r>
              <a:rPr lang="sv-SE" sz="2100" b="1" i="1">
                <a:solidFill>
                  <a:schemeClr val="tx1">
                    <a:lumMod val="85000"/>
                    <a:lumOff val="15000"/>
                  </a:schemeClr>
                </a:solidFill>
                <a:latin typeface="Abadi Extra Light"/>
                <a:ea typeface="Roboto"/>
              </a:rPr>
              <a:t>- Friendly developer</a:t>
            </a:r>
            <a:endParaRPr lang="sv-SE" sz="2100" b="1" i="1">
              <a:solidFill>
                <a:schemeClr val="tx1">
                  <a:lumMod val="85000"/>
                  <a:lumOff val="15000"/>
                </a:schemeClr>
              </a:solidFill>
              <a:latin typeface="Abadi Extra Light"/>
              <a:ea typeface="Roboto" panose="02000000000000000000" pitchFamily="2" charset="0"/>
            </a:endParaRPr>
          </a:p>
        </p:txBody>
      </p:sp>
      <p:sp>
        <p:nvSpPr>
          <p:cNvPr id="7" name="textruta 6">
            <a:extLst>
              <a:ext uri="{FF2B5EF4-FFF2-40B4-BE49-F238E27FC236}">
                <a16:creationId xmlns:a16="http://schemas.microsoft.com/office/drawing/2014/main" id="{2E9A494D-D867-41AA-B220-326468792D9E}"/>
              </a:ext>
            </a:extLst>
          </p:cNvPr>
          <p:cNvSpPr txBox="1"/>
          <p:nvPr/>
        </p:nvSpPr>
        <p:spPr>
          <a:xfrm>
            <a:off x="7007297" y="5297003"/>
            <a:ext cx="3732680" cy="10387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2100" i="1">
                <a:solidFill>
                  <a:schemeClr val="tx1">
                    <a:lumMod val="85000"/>
                    <a:lumOff val="15000"/>
                  </a:schemeClr>
                </a:solidFill>
                <a:latin typeface="Abadi Extra Light"/>
                <a:ea typeface="Roboto"/>
              </a:rPr>
              <a:t>"alright."</a:t>
            </a:r>
          </a:p>
          <a:p>
            <a:endParaRPr lang="sv-SE" sz="2100" i="1">
              <a:solidFill>
                <a:schemeClr val="tx1">
                  <a:lumMod val="85000"/>
                  <a:lumOff val="15000"/>
                </a:schemeClr>
              </a:solidFill>
              <a:latin typeface="Abadi Extra Light"/>
              <a:ea typeface="Roboto"/>
            </a:endParaRPr>
          </a:p>
          <a:p>
            <a:r>
              <a:rPr lang="sv-SE" sz="2100" b="1" i="1">
                <a:solidFill>
                  <a:schemeClr val="tx1">
                    <a:lumMod val="85000"/>
                    <a:lumOff val="15000"/>
                  </a:schemeClr>
                </a:solidFill>
                <a:latin typeface="Abadi Extra Light"/>
                <a:ea typeface="Roboto"/>
              </a:rPr>
              <a:t>- Linus Torvalds (probably)</a:t>
            </a:r>
            <a:endParaRPr lang="sv-SE" sz="2100" b="1" i="1">
              <a:solidFill>
                <a:schemeClr val="tx1">
                  <a:lumMod val="85000"/>
                  <a:lumOff val="15000"/>
                </a:schemeClr>
              </a:solidFill>
              <a:latin typeface="Abadi Extra Light"/>
              <a:ea typeface="Roboto" panose="02000000000000000000" pitchFamily="2" charset="0"/>
            </a:endParaRPr>
          </a:p>
        </p:txBody>
      </p:sp>
      <p:pic>
        <p:nvPicPr>
          <p:cNvPr id="4" name="Bildobjekt 7" descr="En bild som visar text&#10;&#10;Automatiskt genererad beskrivning">
            <a:extLst>
              <a:ext uri="{FF2B5EF4-FFF2-40B4-BE49-F238E27FC236}">
                <a16:creationId xmlns:a16="http://schemas.microsoft.com/office/drawing/2014/main" id="{08776A59-93E9-411F-B6D0-4998F3887DEC}"/>
              </a:ext>
            </a:extLst>
          </p:cNvPr>
          <p:cNvPicPr>
            <a:picLocks noChangeAspect="1"/>
          </p:cNvPicPr>
          <p:nvPr/>
        </p:nvPicPr>
        <p:blipFill>
          <a:blip r:embed="rId3"/>
          <a:stretch>
            <a:fillRect/>
          </a:stretch>
        </p:blipFill>
        <p:spPr>
          <a:xfrm>
            <a:off x="175215" y="2530818"/>
            <a:ext cx="8113702" cy="1609288"/>
          </a:xfrm>
          <a:prstGeom prst="rect">
            <a:avLst/>
          </a:prstGeom>
        </p:spPr>
      </p:pic>
    </p:spTree>
    <p:extLst>
      <p:ext uri="{BB962C8B-B14F-4D97-AF65-F5344CB8AC3E}">
        <p14:creationId xmlns:p14="http://schemas.microsoft.com/office/powerpoint/2010/main" val="2522008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4023-C728-6C45-A259-0B09F6F02133}"/>
              </a:ext>
            </a:extLst>
          </p:cNvPr>
          <p:cNvSpPr>
            <a:spLocks noGrp="1"/>
          </p:cNvSpPr>
          <p:nvPr>
            <p:ph type="title"/>
          </p:nvPr>
        </p:nvSpPr>
        <p:spPr/>
        <p:txBody>
          <a:bodyPr/>
          <a:lstStyle/>
          <a:p>
            <a:r>
              <a:rPr lang="en-SE"/>
              <a:t>Scenario 3 – A lot of local commits</a:t>
            </a:r>
          </a:p>
        </p:txBody>
      </p:sp>
      <p:grpSp>
        <p:nvGrpSpPr>
          <p:cNvPr id="38" name="Grupp 37">
            <a:extLst>
              <a:ext uri="{FF2B5EF4-FFF2-40B4-BE49-F238E27FC236}">
                <a16:creationId xmlns:a16="http://schemas.microsoft.com/office/drawing/2014/main" id="{739EDC00-EE4A-4D61-8485-69FD3E8414D3}"/>
              </a:ext>
            </a:extLst>
          </p:cNvPr>
          <p:cNvGrpSpPr/>
          <p:nvPr/>
        </p:nvGrpSpPr>
        <p:grpSpPr>
          <a:xfrm>
            <a:off x="3871913" y="5652552"/>
            <a:ext cx="3443287" cy="315471"/>
            <a:chOff x="3567113" y="4841391"/>
            <a:chExt cx="3443287" cy="315471"/>
          </a:xfrm>
        </p:grpSpPr>
        <p:sp>
          <p:nvSpPr>
            <p:cNvPr id="40" name="textruta 39">
              <a:extLst>
                <a:ext uri="{FF2B5EF4-FFF2-40B4-BE49-F238E27FC236}">
                  <a16:creationId xmlns:a16="http://schemas.microsoft.com/office/drawing/2014/main" id="{6A5267BC-1D3F-4CEE-9AC6-5E642992E371}"/>
                </a:ext>
              </a:extLst>
            </p:cNvPr>
            <p:cNvSpPr txBox="1"/>
            <p:nvPr/>
          </p:nvSpPr>
          <p:spPr>
            <a:xfrm>
              <a:off x="3567113" y="4841391"/>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75000"/>
                      <a:lumOff val="25000"/>
                    </a:schemeClr>
                  </a:solidFill>
                  <a:latin typeface="Roboto"/>
                  <a:ea typeface="Roboto"/>
                </a:rPr>
                <a:t>b2sft</a:t>
              </a:r>
            </a:p>
          </p:txBody>
        </p:sp>
        <p:sp>
          <p:nvSpPr>
            <p:cNvPr id="42" name="Rektangel: rundade hörn 41">
              <a:extLst>
                <a:ext uri="{FF2B5EF4-FFF2-40B4-BE49-F238E27FC236}">
                  <a16:creationId xmlns:a16="http://schemas.microsoft.com/office/drawing/2014/main" id="{FA447314-924B-41AE-8D67-FC677A5C0C8A}"/>
                </a:ext>
              </a:extLst>
            </p:cNvPr>
            <p:cNvSpPr/>
            <p:nvPr/>
          </p:nvSpPr>
          <p:spPr>
            <a:xfrm>
              <a:off x="4232787" y="48546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a:t>Initial commit</a:t>
              </a:r>
            </a:p>
          </p:txBody>
        </p:sp>
      </p:grpSp>
      <p:grpSp>
        <p:nvGrpSpPr>
          <p:cNvPr id="44" name="Grupp 43">
            <a:extLst>
              <a:ext uri="{FF2B5EF4-FFF2-40B4-BE49-F238E27FC236}">
                <a16:creationId xmlns:a16="http://schemas.microsoft.com/office/drawing/2014/main" id="{D0807F12-AA76-4745-8DE4-7DB4CD03E4C5}"/>
              </a:ext>
            </a:extLst>
          </p:cNvPr>
          <p:cNvGrpSpPr/>
          <p:nvPr/>
        </p:nvGrpSpPr>
        <p:grpSpPr>
          <a:xfrm>
            <a:off x="3871912" y="5234680"/>
            <a:ext cx="3443287" cy="315471"/>
            <a:chOff x="3567113" y="4841391"/>
            <a:chExt cx="3443287" cy="315471"/>
          </a:xfrm>
        </p:grpSpPr>
        <p:sp>
          <p:nvSpPr>
            <p:cNvPr id="45" name="textruta 44">
              <a:extLst>
                <a:ext uri="{FF2B5EF4-FFF2-40B4-BE49-F238E27FC236}">
                  <a16:creationId xmlns:a16="http://schemas.microsoft.com/office/drawing/2014/main" id="{EE14BA09-8490-4ADB-B53E-D03EEAD8566F}"/>
                </a:ext>
              </a:extLst>
            </p:cNvPr>
            <p:cNvSpPr txBox="1"/>
            <p:nvPr/>
          </p:nvSpPr>
          <p:spPr>
            <a:xfrm>
              <a:off x="3567113" y="4841391"/>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rPr>
                <a:t>3b5fg</a:t>
              </a:r>
            </a:p>
          </p:txBody>
        </p:sp>
        <p:sp>
          <p:nvSpPr>
            <p:cNvPr id="46" name="Rektangel: rundade hörn 45">
              <a:extLst>
                <a:ext uri="{FF2B5EF4-FFF2-40B4-BE49-F238E27FC236}">
                  <a16:creationId xmlns:a16="http://schemas.microsoft.com/office/drawing/2014/main" id="{D6B0F7D4-2758-4825-B8B8-542C61F32FB7}"/>
                </a:ext>
              </a:extLst>
            </p:cNvPr>
            <p:cNvSpPr/>
            <p:nvPr/>
          </p:nvSpPr>
          <p:spPr>
            <a:xfrm>
              <a:off x="4232787" y="48546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Fix a bug where...</a:t>
              </a:r>
            </a:p>
          </p:txBody>
        </p:sp>
      </p:grpSp>
      <p:grpSp>
        <p:nvGrpSpPr>
          <p:cNvPr id="47" name="Grupp 46">
            <a:extLst>
              <a:ext uri="{FF2B5EF4-FFF2-40B4-BE49-F238E27FC236}">
                <a16:creationId xmlns:a16="http://schemas.microsoft.com/office/drawing/2014/main" id="{E1E31B5F-2B55-45F6-89B8-A6211D2256B3}"/>
              </a:ext>
            </a:extLst>
          </p:cNvPr>
          <p:cNvGrpSpPr/>
          <p:nvPr/>
        </p:nvGrpSpPr>
        <p:grpSpPr>
          <a:xfrm>
            <a:off x="3866996" y="4821725"/>
            <a:ext cx="3443287" cy="315471"/>
            <a:chOff x="3567113" y="4841391"/>
            <a:chExt cx="3443287" cy="315471"/>
          </a:xfrm>
        </p:grpSpPr>
        <p:sp>
          <p:nvSpPr>
            <p:cNvPr id="48" name="textruta 47">
              <a:extLst>
                <a:ext uri="{FF2B5EF4-FFF2-40B4-BE49-F238E27FC236}">
                  <a16:creationId xmlns:a16="http://schemas.microsoft.com/office/drawing/2014/main" id="{44F0F505-6374-4074-8A4F-0E207D28B377}"/>
                </a:ext>
              </a:extLst>
            </p:cNvPr>
            <p:cNvSpPr txBox="1"/>
            <p:nvPr/>
          </p:nvSpPr>
          <p:spPr>
            <a:xfrm>
              <a:off x="3567113" y="4841391"/>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latin typeface="Roboto"/>
                  <a:ea typeface="Roboto"/>
                </a:rPr>
                <a:t>42fdc</a:t>
              </a:r>
            </a:p>
          </p:txBody>
        </p:sp>
        <p:sp>
          <p:nvSpPr>
            <p:cNvPr id="49" name="Rektangel: rundade hörn 48">
              <a:extLst>
                <a:ext uri="{FF2B5EF4-FFF2-40B4-BE49-F238E27FC236}">
                  <a16:creationId xmlns:a16="http://schemas.microsoft.com/office/drawing/2014/main" id="{1DDEA1A7-2462-4DD3-BE98-EA1666DA80D0}"/>
                </a:ext>
              </a:extLst>
            </p:cNvPr>
            <p:cNvSpPr/>
            <p:nvPr/>
          </p:nvSpPr>
          <p:spPr>
            <a:xfrm>
              <a:off x="4232787" y="48546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typo</a:t>
              </a:r>
            </a:p>
          </p:txBody>
        </p:sp>
      </p:grpSp>
      <p:grpSp>
        <p:nvGrpSpPr>
          <p:cNvPr id="50" name="Grupp 49">
            <a:extLst>
              <a:ext uri="{FF2B5EF4-FFF2-40B4-BE49-F238E27FC236}">
                <a16:creationId xmlns:a16="http://schemas.microsoft.com/office/drawing/2014/main" id="{EC61F2DF-D69B-4A57-A81B-C8DC2655DC33}"/>
              </a:ext>
            </a:extLst>
          </p:cNvPr>
          <p:cNvGrpSpPr/>
          <p:nvPr/>
        </p:nvGrpSpPr>
        <p:grpSpPr>
          <a:xfrm>
            <a:off x="3866995" y="4403853"/>
            <a:ext cx="3443287" cy="315471"/>
            <a:chOff x="3567113" y="4841391"/>
            <a:chExt cx="3443287" cy="315471"/>
          </a:xfrm>
        </p:grpSpPr>
        <p:sp>
          <p:nvSpPr>
            <p:cNvPr id="51" name="textruta 50">
              <a:extLst>
                <a:ext uri="{FF2B5EF4-FFF2-40B4-BE49-F238E27FC236}">
                  <a16:creationId xmlns:a16="http://schemas.microsoft.com/office/drawing/2014/main" id="{BBAD79A6-3B46-48E1-8A3C-668CBA521801}"/>
                </a:ext>
              </a:extLst>
            </p:cNvPr>
            <p:cNvSpPr txBox="1"/>
            <p:nvPr/>
          </p:nvSpPr>
          <p:spPr>
            <a:xfrm>
              <a:off x="3567113" y="4841391"/>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rPr>
                <a:t>1fsca</a:t>
              </a:r>
            </a:p>
          </p:txBody>
        </p:sp>
        <p:sp>
          <p:nvSpPr>
            <p:cNvPr id="52" name="Rektangel: rundade hörn 51">
              <a:extLst>
                <a:ext uri="{FF2B5EF4-FFF2-40B4-BE49-F238E27FC236}">
                  <a16:creationId xmlns:a16="http://schemas.microsoft.com/office/drawing/2014/main" id="{A2D8DD88-4458-40E1-8255-B49A68F14F0D}"/>
                </a:ext>
              </a:extLst>
            </p:cNvPr>
            <p:cNvSpPr/>
            <p:nvPr/>
          </p:nvSpPr>
          <p:spPr>
            <a:xfrm>
              <a:off x="4232787" y="48546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typo again...</a:t>
              </a:r>
            </a:p>
          </p:txBody>
        </p:sp>
      </p:grpSp>
      <p:grpSp>
        <p:nvGrpSpPr>
          <p:cNvPr id="53" name="Grupp 52">
            <a:extLst>
              <a:ext uri="{FF2B5EF4-FFF2-40B4-BE49-F238E27FC236}">
                <a16:creationId xmlns:a16="http://schemas.microsoft.com/office/drawing/2014/main" id="{A27F2ACB-61D9-4D42-B68D-2419AF1B599E}"/>
              </a:ext>
            </a:extLst>
          </p:cNvPr>
          <p:cNvGrpSpPr/>
          <p:nvPr/>
        </p:nvGrpSpPr>
        <p:grpSpPr>
          <a:xfrm>
            <a:off x="3857163" y="3990899"/>
            <a:ext cx="3443287" cy="315471"/>
            <a:chOff x="3567113" y="4841391"/>
            <a:chExt cx="3443287" cy="315471"/>
          </a:xfrm>
        </p:grpSpPr>
        <p:sp>
          <p:nvSpPr>
            <p:cNvPr id="54" name="textruta 53">
              <a:extLst>
                <a:ext uri="{FF2B5EF4-FFF2-40B4-BE49-F238E27FC236}">
                  <a16:creationId xmlns:a16="http://schemas.microsoft.com/office/drawing/2014/main" id="{2AB86AC2-467C-451F-9B11-2AF1099FC5D8}"/>
                </a:ext>
              </a:extLst>
            </p:cNvPr>
            <p:cNvSpPr txBox="1"/>
            <p:nvPr/>
          </p:nvSpPr>
          <p:spPr>
            <a:xfrm>
              <a:off x="3567113" y="4841391"/>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rPr>
                <a:t>7cgs1</a:t>
              </a:r>
            </a:p>
          </p:txBody>
        </p:sp>
        <p:sp>
          <p:nvSpPr>
            <p:cNvPr id="55" name="Rektangel: rundade hörn 54">
              <a:extLst>
                <a:ext uri="{FF2B5EF4-FFF2-40B4-BE49-F238E27FC236}">
                  <a16:creationId xmlns:a16="http://schemas.microsoft.com/office/drawing/2014/main" id="{85AFC106-930E-4A77-A2B9-937AF93F47C3}"/>
                </a:ext>
              </a:extLst>
            </p:cNvPr>
            <p:cNvSpPr/>
            <p:nvPr/>
          </p:nvSpPr>
          <p:spPr>
            <a:xfrm>
              <a:off x="4232787" y="48546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adfs</a:t>
              </a:r>
            </a:p>
          </p:txBody>
        </p:sp>
      </p:grpSp>
      <p:grpSp>
        <p:nvGrpSpPr>
          <p:cNvPr id="56" name="Grupp 55">
            <a:extLst>
              <a:ext uri="{FF2B5EF4-FFF2-40B4-BE49-F238E27FC236}">
                <a16:creationId xmlns:a16="http://schemas.microsoft.com/office/drawing/2014/main" id="{C2E68F93-9E05-423E-B85A-BE9EBF51768D}"/>
              </a:ext>
            </a:extLst>
          </p:cNvPr>
          <p:cNvGrpSpPr/>
          <p:nvPr/>
        </p:nvGrpSpPr>
        <p:grpSpPr>
          <a:xfrm>
            <a:off x="3852247" y="3577944"/>
            <a:ext cx="3443287" cy="315471"/>
            <a:chOff x="3567113" y="4841391"/>
            <a:chExt cx="3443287" cy="315471"/>
          </a:xfrm>
        </p:grpSpPr>
        <p:sp>
          <p:nvSpPr>
            <p:cNvPr id="57" name="textruta 56">
              <a:extLst>
                <a:ext uri="{FF2B5EF4-FFF2-40B4-BE49-F238E27FC236}">
                  <a16:creationId xmlns:a16="http://schemas.microsoft.com/office/drawing/2014/main" id="{EDA9D420-F829-47CD-8AF3-6A0F5C7587AA}"/>
                </a:ext>
              </a:extLst>
            </p:cNvPr>
            <p:cNvSpPr txBox="1"/>
            <p:nvPr/>
          </p:nvSpPr>
          <p:spPr>
            <a:xfrm>
              <a:off x="3567113" y="4841391"/>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75000"/>
                      <a:lumOff val="25000"/>
                    </a:schemeClr>
                  </a:solidFill>
                  <a:latin typeface="Roboto"/>
                  <a:ea typeface="Roboto"/>
                </a:rPr>
                <a:t>6f3df</a:t>
              </a:r>
            </a:p>
          </p:txBody>
        </p:sp>
        <p:sp>
          <p:nvSpPr>
            <p:cNvPr id="58" name="Rektangel: rundade hörn 57">
              <a:extLst>
                <a:ext uri="{FF2B5EF4-FFF2-40B4-BE49-F238E27FC236}">
                  <a16:creationId xmlns:a16="http://schemas.microsoft.com/office/drawing/2014/main" id="{AC8166FA-2D94-4ED8-89E2-C5CDFFDC1656}"/>
                </a:ext>
              </a:extLst>
            </p:cNvPr>
            <p:cNvSpPr/>
            <p:nvPr/>
          </p:nvSpPr>
          <p:spPr>
            <a:xfrm>
              <a:off x="4232787" y="48546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d...</a:t>
              </a:r>
            </a:p>
          </p:txBody>
        </p:sp>
      </p:grpSp>
      <p:grpSp>
        <p:nvGrpSpPr>
          <p:cNvPr id="59" name="Grupp 58">
            <a:extLst>
              <a:ext uri="{FF2B5EF4-FFF2-40B4-BE49-F238E27FC236}">
                <a16:creationId xmlns:a16="http://schemas.microsoft.com/office/drawing/2014/main" id="{7AC8E957-4BC6-416B-B7E0-F86ED60F8812}"/>
              </a:ext>
            </a:extLst>
          </p:cNvPr>
          <p:cNvGrpSpPr/>
          <p:nvPr/>
        </p:nvGrpSpPr>
        <p:grpSpPr>
          <a:xfrm>
            <a:off x="3852246" y="3160072"/>
            <a:ext cx="3443287" cy="315471"/>
            <a:chOff x="3567113" y="4841391"/>
            <a:chExt cx="3443287" cy="315471"/>
          </a:xfrm>
        </p:grpSpPr>
        <p:sp>
          <p:nvSpPr>
            <p:cNvPr id="60" name="textruta 59">
              <a:extLst>
                <a:ext uri="{FF2B5EF4-FFF2-40B4-BE49-F238E27FC236}">
                  <a16:creationId xmlns:a16="http://schemas.microsoft.com/office/drawing/2014/main" id="{AC64F34B-1E7C-4DAD-80D0-CBB513947527}"/>
                </a:ext>
              </a:extLst>
            </p:cNvPr>
            <p:cNvSpPr txBox="1"/>
            <p:nvPr/>
          </p:nvSpPr>
          <p:spPr>
            <a:xfrm>
              <a:off x="3567113" y="4841391"/>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ea typeface="Roboto"/>
                </a:rPr>
                <a:t>fc36c</a:t>
              </a:r>
            </a:p>
          </p:txBody>
        </p:sp>
        <p:sp>
          <p:nvSpPr>
            <p:cNvPr id="61" name="Rektangel: rundade hörn 60">
              <a:extLst>
                <a:ext uri="{FF2B5EF4-FFF2-40B4-BE49-F238E27FC236}">
                  <a16:creationId xmlns:a16="http://schemas.microsoft.com/office/drawing/2014/main" id="{46DD91D5-D2BF-4A79-9DAA-785A15E1AB5D}"/>
                </a:ext>
              </a:extLst>
            </p:cNvPr>
            <p:cNvSpPr/>
            <p:nvPr/>
          </p:nvSpPr>
          <p:spPr>
            <a:xfrm>
              <a:off x="4232787" y="48546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i hate life....</a:t>
              </a:r>
            </a:p>
          </p:txBody>
        </p:sp>
      </p:grpSp>
      <p:sp>
        <p:nvSpPr>
          <p:cNvPr id="5" name="textruta 4">
            <a:extLst>
              <a:ext uri="{FF2B5EF4-FFF2-40B4-BE49-F238E27FC236}">
                <a16:creationId xmlns:a16="http://schemas.microsoft.com/office/drawing/2014/main" id="{E3669B5E-B334-4056-96C7-D2F7B37E2A75}"/>
              </a:ext>
            </a:extLst>
          </p:cNvPr>
          <p:cNvSpPr txBox="1"/>
          <p:nvPr/>
        </p:nvSpPr>
        <p:spPr>
          <a:xfrm>
            <a:off x="8067368" y="311682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sz="2000">
                <a:solidFill>
                  <a:schemeClr val="tx1">
                    <a:lumMod val="85000"/>
                    <a:lumOff val="15000"/>
                  </a:schemeClr>
                </a:solidFill>
                <a:latin typeface="Roboto"/>
                <a:ea typeface="Roboto"/>
              </a:rPr>
              <a:t>HEAD</a:t>
            </a:r>
            <a:endParaRPr lang="sv-SE" sz="2000">
              <a:solidFill>
                <a:schemeClr val="tx1">
                  <a:lumMod val="85000"/>
                  <a:lumOff val="15000"/>
                </a:schemeClr>
              </a:solidFill>
              <a:latin typeface="Roboto" panose="02000000000000000000" pitchFamily="2" charset="0"/>
              <a:ea typeface="Roboto" panose="02000000000000000000" pitchFamily="2" charset="0"/>
            </a:endParaRPr>
          </a:p>
        </p:txBody>
      </p:sp>
      <p:cxnSp>
        <p:nvCxnSpPr>
          <p:cNvPr id="7" name="Rak pilkoppling 6">
            <a:extLst>
              <a:ext uri="{FF2B5EF4-FFF2-40B4-BE49-F238E27FC236}">
                <a16:creationId xmlns:a16="http://schemas.microsoft.com/office/drawing/2014/main" id="{05C99FA9-C3C6-4D22-8BBC-F050BEF92C76}"/>
              </a:ext>
            </a:extLst>
          </p:cNvPr>
          <p:cNvCxnSpPr/>
          <p:nvPr/>
        </p:nvCxnSpPr>
        <p:spPr>
          <a:xfrm flipH="1">
            <a:off x="7374501" y="3301486"/>
            <a:ext cx="678425" cy="1"/>
          </a:xfrm>
          <a:prstGeom prst="straightConnector1">
            <a:avLst/>
          </a:prstGeom>
          <a:ln>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8110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4023-C728-6C45-A259-0B09F6F02133}"/>
              </a:ext>
            </a:extLst>
          </p:cNvPr>
          <p:cNvSpPr>
            <a:spLocks noGrp="1"/>
          </p:cNvSpPr>
          <p:nvPr>
            <p:ph type="title"/>
          </p:nvPr>
        </p:nvSpPr>
        <p:spPr/>
        <p:txBody>
          <a:bodyPr/>
          <a:lstStyle/>
          <a:p>
            <a:r>
              <a:rPr lang="en-SE">
                <a:latin typeface="Roboto Medium"/>
                <a:ea typeface="Roboto Medium"/>
              </a:rPr>
              <a:t>Scenario 3 </a:t>
            </a:r>
          </a:p>
        </p:txBody>
      </p:sp>
      <p:grpSp>
        <p:nvGrpSpPr>
          <p:cNvPr id="38" name="Grupp 37">
            <a:extLst>
              <a:ext uri="{FF2B5EF4-FFF2-40B4-BE49-F238E27FC236}">
                <a16:creationId xmlns:a16="http://schemas.microsoft.com/office/drawing/2014/main" id="{739EDC00-EE4A-4D61-8485-69FD3E8414D3}"/>
              </a:ext>
            </a:extLst>
          </p:cNvPr>
          <p:cNvGrpSpPr/>
          <p:nvPr/>
        </p:nvGrpSpPr>
        <p:grpSpPr>
          <a:xfrm>
            <a:off x="3871913" y="5652552"/>
            <a:ext cx="3443287" cy="315471"/>
            <a:chOff x="3567113" y="4841391"/>
            <a:chExt cx="3443287" cy="315471"/>
          </a:xfrm>
        </p:grpSpPr>
        <p:sp>
          <p:nvSpPr>
            <p:cNvPr id="40" name="textruta 39">
              <a:extLst>
                <a:ext uri="{FF2B5EF4-FFF2-40B4-BE49-F238E27FC236}">
                  <a16:creationId xmlns:a16="http://schemas.microsoft.com/office/drawing/2014/main" id="{6A5267BC-1D3F-4CEE-9AC6-5E642992E371}"/>
                </a:ext>
              </a:extLst>
            </p:cNvPr>
            <p:cNvSpPr txBox="1"/>
            <p:nvPr/>
          </p:nvSpPr>
          <p:spPr>
            <a:xfrm>
              <a:off x="3567113" y="4841391"/>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75000"/>
                      <a:lumOff val="25000"/>
                    </a:schemeClr>
                  </a:solidFill>
                  <a:latin typeface="Roboto"/>
                  <a:ea typeface="Roboto"/>
                </a:rPr>
                <a:t>b2sft</a:t>
              </a:r>
              <a:endParaRPr lang="sv-SE">
                <a:solidFill>
                  <a:schemeClr val="tx1">
                    <a:lumMod val="75000"/>
                    <a:lumOff val="25000"/>
                  </a:schemeClr>
                </a:solidFill>
              </a:endParaRPr>
            </a:p>
          </p:txBody>
        </p:sp>
        <p:sp>
          <p:nvSpPr>
            <p:cNvPr id="42" name="Rektangel: rundade hörn 41">
              <a:extLst>
                <a:ext uri="{FF2B5EF4-FFF2-40B4-BE49-F238E27FC236}">
                  <a16:creationId xmlns:a16="http://schemas.microsoft.com/office/drawing/2014/main" id="{FA447314-924B-41AE-8D67-FC677A5C0C8A}"/>
                </a:ext>
              </a:extLst>
            </p:cNvPr>
            <p:cNvSpPr/>
            <p:nvPr/>
          </p:nvSpPr>
          <p:spPr>
            <a:xfrm>
              <a:off x="4232787" y="48546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a:t>Initial commit</a:t>
              </a:r>
            </a:p>
          </p:txBody>
        </p:sp>
      </p:grpSp>
      <p:sp>
        <p:nvSpPr>
          <p:cNvPr id="45" name="textruta 44">
            <a:extLst>
              <a:ext uri="{FF2B5EF4-FFF2-40B4-BE49-F238E27FC236}">
                <a16:creationId xmlns:a16="http://schemas.microsoft.com/office/drawing/2014/main" id="{EE14BA09-8490-4ADB-B53E-D03EEAD8566F}"/>
              </a:ext>
            </a:extLst>
          </p:cNvPr>
          <p:cNvSpPr txBox="1"/>
          <p:nvPr/>
        </p:nvSpPr>
        <p:spPr>
          <a:xfrm>
            <a:off x="276367" y="5230117"/>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ea typeface="Roboto"/>
              </a:rPr>
              <a:t>pick</a:t>
            </a:r>
          </a:p>
        </p:txBody>
      </p:sp>
      <p:sp>
        <p:nvSpPr>
          <p:cNvPr id="46" name="Rektangel: rundade hörn 45">
            <a:extLst>
              <a:ext uri="{FF2B5EF4-FFF2-40B4-BE49-F238E27FC236}">
                <a16:creationId xmlns:a16="http://schemas.microsoft.com/office/drawing/2014/main" id="{D6B0F7D4-2758-4825-B8B8-542C61F32FB7}"/>
              </a:ext>
            </a:extLst>
          </p:cNvPr>
          <p:cNvSpPr/>
          <p:nvPr/>
        </p:nvSpPr>
        <p:spPr>
          <a:xfrm>
            <a:off x="1078927" y="5243404"/>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Fix a bug where...</a:t>
            </a:r>
          </a:p>
        </p:txBody>
      </p:sp>
      <p:sp>
        <p:nvSpPr>
          <p:cNvPr id="49" name="Rektangel: rundade hörn 48">
            <a:extLst>
              <a:ext uri="{FF2B5EF4-FFF2-40B4-BE49-F238E27FC236}">
                <a16:creationId xmlns:a16="http://schemas.microsoft.com/office/drawing/2014/main" id="{1DDEA1A7-2462-4DD3-BE98-EA1666DA80D0}"/>
              </a:ext>
            </a:extLst>
          </p:cNvPr>
          <p:cNvSpPr/>
          <p:nvPr/>
        </p:nvSpPr>
        <p:spPr>
          <a:xfrm>
            <a:off x="1074011" y="4807635"/>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typo</a:t>
            </a:r>
          </a:p>
        </p:txBody>
      </p:sp>
      <p:sp>
        <p:nvSpPr>
          <p:cNvPr id="52" name="Rektangel: rundade hörn 51">
            <a:extLst>
              <a:ext uri="{FF2B5EF4-FFF2-40B4-BE49-F238E27FC236}">
                <a16:creationId xmlns:a16="http://schemas.microsoft.com/office/drawing/2014/main" id="{A2D8DD88-4458-40E1-8255-B49A68F14F0D}"/>
              </a:ext>
            </a:extLst>
          </p:cNvPr>
          <p:cNvSpPr/>
          <p:nvPr/>
        </p:nvSpPr>
        <p:spPr>
          <a:xfrm>
            <a:off x="1078573" y="4389763"/>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typo again...</a:t>
            </a:r>
          </a:p>
        </p:txBody>
      </p:sp>
      <p:sp>
        <p:nvSpPr>
          <p:cNvPr id="55" name="Rektangel: rundade hörn 54">
            <a:extLst>
              <a:ext uri="{FF2B5EF4-FFF2-40B4-BE49-F238E27FC236}">
                <a16:creationId xmlns:a16="http://schemas.microsoft.com/office/drawing/2014/main" id="{85AFC106-930E-4A77-A2B9-937AF93F47C3}"/>
              </a:ext>
            </a:extLst>
          </p:cNvPr>
          <p:cNvSpPr/>
          <p:nvPr/>
        </p:nvSpPr>
        <p:spPr>
          <a:xfrm>
            <a:off x="1091556" y="3949431"/>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adfs</a:t>
            </a:r>
          </a:p>
        </p:txBody>
      </p:sp>
      <p:sp>
        <p:nvSpPr>
          <p:cNvPr id="58" name="Rektangel: rundade hörn 57">
            <a:extLst>
              <a:ext uri="{FF2B5EF4-FFF2-40B4-BE49-F238E27FC236}">
                <a16:creationId xmlns:a16="http://schemas.microsoft.com/office/drawing/2014/main" id="{AC8166FA-2D94-4ED8-89E2-C5CDFFDC1656}"/>
              </a:ext>
            </a:extLst>
          </p:cNvPr>
          <p:cNvSpPr/>
          <p:nvPr/>
        </p:nvSpPr>
        <p:spPr>
          <a:xfrm>
            <a:off x="1104891" y="355472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d...</a:t>
            </a:r>
          </a:p>
        </p:txBody>
      </p:sp>
      <p:sp>
        <p:nvSpPr>
          <p:cNvPr id="61" name="Rektangel: rundade hörn 60">
            <a:extLst>
              <a:ext uri="{FF2B5EF4-FFF2-40B4-BE49-F238E27FC236}">
                <a16:creationId xmlns:a16="http://schemas.microsoft.com/office/drawing/2014/main" id="{46DD91D5-D2BF-4A79-9DAA-785A15E1AB5D}"/>
              </a:ext>
            </a:extLst>
          </p:cNvPr>
          <p:cNvSpPr/>
          <p:nvPr/>
        </p:nvSpPr>
        <p:spPr>
          <a:xfrm>
            <a:off x="1104890" y="3136856"/>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i hate life....</a:t>
            </a:r>
          </a:p>
        </p:txBody>
      </p:sp>
      <p:sp>
        <p:nvSpPr>
          <p:cNvPr id="5" name="textruta 4">
            <a:extLst>
              <a:ext uri="{FF2B5EF4-FFF2-40B4-BE49-F238E27FC236}">
                <a16:creationId xmlns:a16="http://schemas.microsoft.com/office/drawing/2014/main" id="{E3669B5E-B334-4056-96C7-D2F7B37E2A75}"/>
              </a:ext>
            </a:extLst>
          </p:cNvPr>
          <p:cNvSpPr txBox="1"/>
          <p:nvPr/>
        </p:nvSpPr>
        <p:spPr>
          <a:xfrm>
            <a:off x="8176877" y="561728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sz="2000">
                <a:solidFill>
                  <a:schemeClr val="tx1">
                    <a:lumMod val="85000"/>
                    <a:lumOff val="15000"/>
                  </a:schemeClr>
                </a:solidFill>
                <a:latin typeface="Roboto"/>
                <a:ea typeface="Roboto"/>
              </a:rPr>
              <a:t>HEAD</a:t>
            </a:r>
            <a:endParaRPr lang="sv-SE" sz="2000">
              <a:solidFill>
                <a:schemeClr val="tx1">
                  <a:lumMod val="85000"/>
                  <a:lumOff val="15000"/>
                </a:schemeClr>
              </a:solidFill>
              <a:latin typeface="Roboto" panose="02000000000000000000" pitchFamily="2" charset="0"/>
              <a:ea typeface="Roboto" panose="02000000000000000000" pitchFamily="2" charset="0"/>
            </a:endParaRPr>
          </a:p>
        </p:txBody>
      </p:sp>
      <p:cxnSp>
        <p:nvCxnSpPr>
          <p:cNvPr id="7" name="Rak pilkoppling 6">
            <a:extLst>
              <a:ext uri="{FF2B5EF4-FFF2-40B4-BE49-F238E27FC236}">
                <a16:creationId xmlns:a16="http://schemas.microsoft.com/office/drawing/2014/main" id="{05C99FA9-C3C6-4D22-8BBC-F050BEF92C76}"/>
              </a:ext>
            </a:extLst>
          </p:cNvPr>
          <p:cNvCxnSpPr/>
          <p:nvPr/>
        </p:nvCxnSpPr>
        <p:spPr>
          <a:xfrm flipH="1">
            <a:off x="7484010" y="5801941"/>
            <a:ext cx="678425" cy="1"/>
          </a:xfrm>
          <a:prstGeom prst="straightConnector1">
            <a:avLst/>
          </a:prstGeom>
          <a:ln>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26" name="textruta 25">
            <a:extLst>
              <a:ext uri="{FF2B5EF4-FFF2-40B4-BE49-F238E27FC236}">
                <a16:creationId xmlns:a16="http://schemas.microsoft.com/office/drawing/2014/main" id="{FFD19FF3-0D0F-42FE-81FE-62552D366404}"/>
              </a:ext>
            </a:extLst>
          </p:cNvPr>
          <p:cNvSpPr txBox="1"/>
          <p:nvPr/>
        </p:nvSpPr>
        <p:spPr>
          <a:xfrm>
            <a:off x="276367" y="4805770"/>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ea typeface="Roboto"/>
              </a:rPr>
              <a:t>squash</a:t>
            </a:r>
          </a:p>
        </p:txBody>
      </p:sp>
      <p:sp>
        <p:nvSpPr>
          <p:cNvPr id="27" name="textruta 26">
            <a:extLst>
              <a:ext uri="{FF2B5EF4-FFF2-40B4-BE49-F238E27FC236}">
                <a16:creationId xmlns:a16="http://schemas.microsoft.com/office/drawing/2014/main" id="{9D66ECBC-0AE5-415C-B62E-35DB18499076}"/>
              </a:ext>
            </a:extLst>
          </p:cNvPr>
          <p:cNvSpPr txBox="1"/>
          <p:nvPr/>
        </p:nvSpPr>
        <p:spPr>
          <a:xfrm>
            <a:off x="276367" y="4381423"/>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ea typeface="Roboto"/>
              </a:rPr>
              <a:t>squash</a:t>
            </a:r>
          </a:p>
        </p:txBody>
      </p:sp>
      <p:sp>
        <p:nvSpPr>
          <p:cNvPr id="28" name="textruta 27">
            <a:extLst>
              <a:ext uri="{FF2B5EF4-FFF2-40B4-BE49-F238E27FC236}">
                <a16:creationId xmlns:a16="http://schemas.microsoft.com/office/drawing/2014/main" id="{5D735189-B23B-478A-AC6D-A610970194A7}"/>
              </a:ext>
            </a:extLst>
          </p:cNvPr>
          <p:cNvSpPr txBox="1"/>
          <p:nvPr/>
        </p:nvSpPr>
        <p:spPr>
          <a:xfrm>
            <a:off x="271804" y="3943387"/>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ea typeface="Roboto"/>
              </a:rPr>
              <a:t>squash</a:t>
            </a:r>
          </a:p>
        </p:txBody>
      </p:sp>
      <p:sp>
        <p:nvSpPr>
          <p:cNvPr id="29" name="textruta 28">
            <a:extLst>
              <a:ext uri="{FF2B5EF4-FFF2-40B4-BE49-F238E27FC236}">
                <a16:creationId xmlns:a16="http://schemas.microsoft.com/office/drawing/2014/main" id="{DBF7C78A-D578-483B-88AA-CBBE9D4DB5C9}"/>
              </a:ext>
            </a:extLst>
          </p:cNvPr>
          <p:cNvSpPr txBox="1"/>
          <p:nvPr/>
        </p:nvSpPr>
        <p:spPr>
          <a:xfrm>
            <a:off x="271804" y="3519040"/>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ea typeface="Roboto"/>
              </a:rPr>
              <a:t>squash</a:t>
            </a:r>
          </a:p>
        </p:txBody>
      </p:sp>
      <p:sp>
        <p:nvSpPr>
          <p:cNvPr id="30" name="textruta 29">
            <a:extLst>
              <a:ext uri="{FF2B5EF4-FFF2-40B4-BE49-F238E27FC236}">
                <a16:creationId xmlns:a16="http://schemas.microsoft.com/office/drawing/2014/main" id="{3DD8F7CE-02ED-434E-B6BE-6C5985DB58E5}"/>
              </a:ext>
            </a:extLst>
          </p:cNvPr>
          <p:cNvSpPr txBox="1"/>
          <p:nvPr/>
        </p:nvSpPr>
        <p:spPr>
          <a:xfrm>
            <a:off x="276367" y="3135758"/>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85000"/>
                    <a:lumOff val="15000"/>
                  </a:schemeClr>
                </a:solidFill>
                <a:ea typeface="Roboto"/>
              </a:rPr>
              <a:t>squash</a:t>
            </a:r>
          </a:p>
        </p:txBody>
      </p:sp>
      <p:sp>
        <p:nvSpPr>
          <p:cNvPr id="3" name="textruta 2">
            <a:extLst>
              <a:ext uri="{FF2B5EF4-FFF2-40B4-BE49-F238E27FC236}">
                <a16:creationId xmlns:a16="http://schemas.microsoft.com/office/drawing/2014/main" id="{5655FFB5-B306-410A-BC7A-715C94D820BC}"/>
              </a:ext>
            </a:extLst>
          </p:cNvPr>
          <p:cNvSpPr txBox="1"/>
          <p:nvPr/>
        </p:nvSpPr>
        <p:spPr>
          <a:xfrm>
            <a:off x="3948712" y="2369957"/>
            <a:ext cx="34550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v-SE" sz="2000">
                <a:solidFill>
                  <a:schemeClr val="tx1">
                    <a:lumMod val="85000"/>
                    <a:lumOff val="15000"/>
                  </a:schemeClr>
                </a:solidFill>
                <a:latin typeface="Roboto"/>
                <a:ea typeface="Roboto"/>
              </a:rPr>
              <a:t>git rebase --interactive b2sft</a:t>
            </a:r>
            <a:endParaRPr lang="sv-SE">
              <a:solidFill>
                <a:schemeClr val="tx1">
                  <a:lumMod val="85000"/>
                  <a:lumOff val="15000"/>
                </a:schemeClr>
              </a:solidFill>
              <a:ea typeface="Roboto"/>
            </a:endParaRPr>
          </a:p>
        </p:txBody>
      </p:sp>
    </p:spTree>
    <p:extLst>
      <p:ext uri="{BB962C8B-B14F-4D97-AF65-F5344CB8AC3E}">
        <p14:creationId xmlns:p14="http://schemas.microsoft.com/office/powerpoint/2010/main" val="373968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ktangel: rundade hörn 60">
            <a:extLst>
              <a:ext uri="{FF2B5EF4-FFF2-40B4-BE49-F238E27FC236}">
                <a16:creationId xmlns:a16="http://schemas.microsoft.com/office/drawing/2014/main" id="{46DD91D5-D2BF-4A79-9DAA-785A15E1AB5D}"/>
              </a:ext>
            </a:extLst>
          </p:cNvPr>
          <p:cNvSpPr/>
          <p:nvPr/>
        </p:nvSpPr>
        <p:spPr>
          <a:xfrm>
            <a:off x="4531608" y="4679107"/>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i hate life....</a:t>
            </a:r>
          </a:p>
        </p:txBody>
      </p:sp>
      <p:sp>
        <p:nvSpPr>
          <p:cNvPr id="58" name="Rektangel: rundade hörn 57">
            <a:extLst>
              <a:ext uri="{FF2B5EF4-FFF2-40B4-BE49-F238E27FC236}">
                <a16:creationId xmlns:a16="http://schemas.microsoft.com/office/drawing/2014/main" id="{AC8166FA-2D94-4ED8-89E2-C5CDFFDC1656}"/>
              </a:ext>
            </a:extLst>
          </p:cNvPr>
          <p:cNvSpPr/>
          <p:nvPr/>
        </p:nvSpPr>
        <p:spPr>
          <a:xfrm>
            <a:off x="4531609" y="4768452"/>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d...</a:t>
            </a:r>
          </a:p>
        </p:txBody>
      </p:sp>
      <p:sp>
        <p:nvSpPr>
          <p:cNvPr id="55" name="Rektangel: rundade hörn 54">
            <a:extLst>
              <a:ext uri="{FF2B5EF4-FFF2-40B4-BE49-F238E27FC236}">
                <a16:creationId xmlns:a16="http://schemas.microsoft.com/office/drawing/2014/main" id="{85AFC106-930E-4A77-A2B9-937AF93F47C3}"/>
              </a:ext>
            </a:extLst>
          </p:cNvPr>
          <p:cNvSpPr/>
          <p:nvPr/>
        </p:nvSpPr>
        <p:spPr>
          <a:xfrm>
            <a:off x="4531963" y="4880257"/>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adfs</a:t>
            </a:r>
          </a:p>
        </p:txBody>
      </p:sp>
      <p:sp>
        <p:nvSpPr>
          <p:cNvPr id="52" name="Rektangel: rundade hörn 51">
            <a:extLst>
              <a:ext uri="{FF2B5EF4-FFF2-40B4-BE49-F238E27FC236}">
                <a16:creationId xmlns:a16="http://schemas.microsoft.com/office/drawing/2014/main" id="{A2D8DD88-4458-40E1-8255-B49A68F14F0D}"/>
              </a:ext>
            </a:extLst>
          </p:cNvPr>
          <p:cNvSpPr/>
          <p:nvPr/>
        </p:nvSpPr>
        <p:spPr>
          <a:xfrm>
            <a:off x="4532669" y="4973810"/>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typo again...</a:t>
            </a:r>
          </a:p>
        </p:txBody>
      </p:sp>
      <p:sp>
        <p:nvSpPr>
          <p:cNvPr id="49" name="Rektangel: rundade hörn 48">
            <a:extLst>
              <a:ext uri="{FF2B5EF4-FFF2-40B4-BE49-F238E27FC236}">
                <a16:creationId xmlns:a16="http://schemas.microsoft.com/office/drawing/2014/main" id="{1DDEA1A7-2462-4DD3-BE98-EA1666DA80D0}"/>
              </a:ext>
            </a:extLst>
          </p:cNvPr>
          <p:cNvSpPr/>
          <p:nvPr/>
        </p:nvSpPr>
        <p:spPr>
          <a:xfrm>
            <a:off x="4532669" y="5090533"/>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typo</a:t>
            </a:r>
          </a:p>
        </p:txBody>
      </p:sp>
      <p:sp>
        <p:nvSpPr>
          <p:cNvPr id="2" name="Title 1">
            <a:extLst>
              <a:ext uri="{FF2B5EF4-FFF2-40B4-BE49-F238E27FC236}">
                <a16:creationId xmlns:a16="http://schemas.microsoft.com/office/drawing/2014/main" id="{96A44023-C728-6C45-A259-0B09F6F02133}"/>
              </a:ext>
            </a:extLst>
          </p:cNvPr>
          <p:cNvSpPr>
            <a:spLocks noGrp="1"/>
          </p:cNvSpPr>
          <p:nvPr>
            <p:ph type="title"/>
          </p:nvPr>
        </p:nvSpPr>
        <p:spPr/>
        <p:txBody>
          <a:bodyPr/>
          <a:lstStyle/>
          <a:p>
            <a:r>
              <a:rPr lang="en-SE"/>
              <a:t>Scenario 3 – A lot of local commits</a:t>
            </a:r>
          </a:p>
        </p:txBody>
      </p:sp>
      <p:grpSp>
        <p:nvGrpSpPr>
          <p:cNvPr id="38" name="Grupp 37">
            <a:extLst>
              <a:ext uri="{FF2B5EF4-FFF2-40B4-BE49-F238E27FC236}">
                <a16:creationId xmlns:a16="http://schemas.microsoft.com/office/drawing/2014/main" id="{739EDC00-EE4A-4D61-8485-69FD3E8414D3}"/>
              </a:ext>
            </a:extLst>
          </p:cNvPr>
          <p:cNvGrpSpPr/>
          <p:nvPr/>
        </p:nvGrpSpPr>
        <p:grpSpPr>
          <a:xfrm>
            <a:off x="3871913" y="5652552"/>
            <a:ext cx="3443287" cy="315471"/>
            <a:chOff x="3567113" y="4841391"/>
            <a:chExt cx="3443287" cy="315471"/>
          </a:xfrm>
        </p:grpSpPr>
        <p:sp>
          <p:nvSpPr>
            <p:cNvPr id="40" name="textruta 39">
              <a:extLst>
                <a:ext uri="{FF2B5EF4-FFF2-40B4-BE49-F238E27FC236}">
                  <a16:creationId xmlns:a16="http://schemas.microsoft.com/office/drawing/2014/main" id="{6A5267BC-1D3F-4CEE-9AC6-5E642992E371}"/>
                </a:ext>
              </a:extLst>
            </p:cNvPr>
            <p:cNvSpPr txBox="1"/>
            <p:nvPr/>
          </p:nvSpPr>
          <p:spPr>
            <a:xfrm>
              <a:off x="3567113" y="4841391"/>
              <a:ext cx="92453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sv-SE" sz="1600">
                  <a:solidFill>
                    <a:schemeClr val="tx1">
                      <a:lumMod val="75000"/>
                      <a:lumOff val="25000"/>
                    </a:schemeClr>
                  </a:solidFill>
                  <a:latin typeface="Roboto"/>
                  <a:ea typeface="Roboto"/>
                </a:rPr>
                <a:t>b2sft</a:t>
              </a:r>
              <a:endParaRPr lang="sv-SE">
                <a:solidFill>
                  <a:schemeClr val="tx1">
                    <a:lumMod val="75000"/>
                    <a:lumOff val="25000"/>
                  </a:schemeClr>
                </a:solidFill>
              </a:endParaRPr>
            </a:p>
          </p:txBody>
        </p:sp>
        <p:sp>
          <p:nvSpPr>
            <p:cNvPr id="42" name="Rektangel: rundade hörn 41">
              <a:extLst>
                <a:ext uri="{FF2B5EF4-FFF2-40B4-BE49-F238E27FC236}">
                  <a16:creationId xmlns:a16="http://schemas.microsoft.com/office/drawing/2014/main" id="{FA447314-924B-41AE-8D67-FC677A5C0C8A}"/>
                </a:ext>
              </a:extLst>
            </p:cNvPr>
            <p:cNvSpPr/>
            <p:nvPr/>
          </p:nvSpPr>
          <p:spPr>
            <a:xfrm>
              <a:off x="4232787" y="48546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a:t>Initial commit</a:t>
              </a:r>
            </a:p>
          </p:txBody>
        </p:sp>
      </p:grpSp>
      <p:sp>
        <p:nvSpPr>
          <p:cNvPr id="46" name="Rektangel: rundade hörn 45">
            <a:extLst>
              <a:ext uri="{FF2B5EF4-FFF2-40B4-BE49-F238E27FC236}">
                <a16:creationId xmlns:a16="http://schemas.microsoft.com/office/drawing/2014/main" id="{D6B0F7D4-2758-4825-B8B8-542C61F32FB7}"/>
              </a:ext>
            </a:extLst>
          </p:cNvPr>
          <p:cNvSpPr/>
          <p:nvPr/>
        </p:nvSpPr>
        <p:spPr>
          <a:xfrm>
            <a:off x="4546711" y="5234278"/>
            <a:ext cx="2777613" cy="294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sv-SE"/>
              <a:t>Fix a bug where...</a:t>
            </a:r>
          </a:p>
        </p:txBody>
      </p:sp>
      <p:sp>
        <p:nvSpPr>
          <p:cNvPr id="5" name="textruta 4">
            <a:extLst>
              <a:ext uri="{FF2B5EF4-FFF2-40B4-BE49-F238E27FC236}">
                <a16:creationId xmlns:a16="http://schemas.microsoft.com/office/drawing/2014/main" id="{E3669B5E-B334-4056-96C7-D2F7B37E2A75}"/>
              </a:ext>
            </a:extLst>
          </p:cNvPr>
          <p:cNvSpPr txBox="1"/>
          <p:nvPr/>
        </p:nvSpPr>
        <p:spPr>
          <a:xfrm>
            <a:off x="8131248" y="52340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sv-SE" sz="2000">
                <a:solidFill>
                  <a:schemeClr val="tx1">
                    <a:lumMod val="85000"/>
                    <a:lumOff val="15000"/>
                  </a:schemeClr>
                </a:solidFill>
                <a:latin typeface="Roboto"/>
                <a:ea typeface="Roboto"/>
              </a:rPr>
              <a:t>HEAD</a:t>
            </a:r>
            <a:endParaRPr lang="sv-SE" sz="2000">
              <a:solidFill>
                <a:schemeClr val="tx1">
                  <a:lumMod val="85000"/>
                  <a:lumOff val="15000"/>
                </a:schemeClr>
              </a:solidFill>
              <a:latin typeface="Roboto" panose="02000000000000000000" pitchFamily="2" charset="0"/>
              <a:ea typeface="Roboto" panose="02000000000000000000" pitchFamily="2" charset="0"/>
            </a:endParaRPr>
          </a:p>
        </p:txBody>
      </p:sp>
      <p:cxnSp>
        <p:nvCxnSpPr>
          <p:cNvPr id="7" name="Rak pilkoppling 6">
            <a:extLst>
              <a:ext uri="{FF2B5EF4-FFF2-40B4-BE49-F238E27FC236}">
                <a16:creationId xmlns:a16="http://schemas.microsoft.com/office/drawing/2014/main" id="{05C99FA9-C3C6-4D22-8BBC-F050BEF92C76}"/>
              </a:ext>
            </a:extLst>
          </p:cNvPr>
          <p:cNvCxnSpPr/>
          <p:nvPr/>
        </p:nvCxnSpPr>
        <p:spPr>
          <a:xfrm flipH="1">
            <a:off x="7438381" y="5418660"/>
            <a:ext cx="678425" cy="1"/>
          </a:xfrm>
          <a:prstGeom prst="straightConnector1">
            <a:avLst/>
          </a:prstGeom>
          <a:ln>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49776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4023-C728-6C45-A259-0B09F6F02133}"/>
              </a:ext>
            </a:extLst>
          </p:cNvPr>
          <p:cNvSpPr>
            <a:spLocks noGrp="1"/>
          </p:cNvSpPr>
          <p:nvPr>
            <p:ph type="title"/>
          </p:nvPr>
        </p:nvSpPr>
        <p:spPr>
          <a:xfrm>
            <a:off x="587375" y="372874"/>
            <a:ext cx="11017251" cy="1765892"/>
          </a:xfrm>
        </p:spPr>
        <p:txBody>
          <a:bodyPr vert="horz" lIns="91440" tIns="45720" rIns="91440" bIns="45720" rtlCol="0" anchor="b" anchorCtr="0">
            <a:normAutofit/>
          </a:bodyPr>
          <a:lstStyle/>
          <a:p>
            <a:r>
              <a:rPr lang="sv-SE" b="0" i="0" kern="1200">
                <a:latin typeface="Roboto Medium" panose="02000000000000000000" pitchFamily="2" charset="0"/>
                <a:ea typeface="Roboto Medium" panose="02000000000000000000" pitchFamily="2" charset="0"/>
                <a:cs typeface="+mj-cs"/>
              </a:rPr>
              <a:t>A note on changing the history</a:t>
            </a:r>
          </a:p>
        </p:txBody>
      </p:sp>
      <p:sp>
        <p:nvSpPr>
          <p:cNvPr id="8" name="textruta 7">
            <a:extLst>
              <a:ext uri="{FF2B5EF4-FFF2-40B4-BE49-F238E27FC236}">
                <a16:creationId xmlns:a16="http://schemas.microsoft.com/office/drawing/2014/main" id="{629798E3-9928-42E5-A2C3-DB9B8C80E6E8}"/>
              </a:ext>
            </a:extLst>
          </p:cNvPr>
          <p:cNvSpPr txBox="1"/>
          <p:nvPr/>
        </p:nvSpPr>
        <p:spPr>
          <a:xfrm>
            <a:off x="587376" y="2406813"/>
            <a:ext cx="5352107" cy="39552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sv-SE">
                <a:solidFill>
                  <a:schemeClr val="tx2"/>
                </a:solidFill>
                <a:latin typeface="Abadi Extra Light"/>
                <a:ea typeface="+mn-lt"/>
                <a:cs typeface="+mn-lt"/>
              </a:rPr>
              <a:t>"Do not rebase commits that exist outside your repository and that people may have based work on.</a:t>
            </a:r>
            <a:endParaRPr lang="en-US">
              <a:solidFill>
                <a:schemeClr val="tx2"/>
              </a:solidFill>
              <a:latin typeface="Abadi Extra Light"/>
              <a:ea typeface="+mn-lt"/>
              <a:cs typeface="+mn-lt"/>
            </a:endParaRPr>
          </a:p>
          <a:p>
            <a:pPr>
              <a:lnSpc>
                <a:spcPct val="90000"/>
              </a:lnSpc>
              <a:spcAft>
                <a:spcPts val="600"/>
              </a:spcAft>
            </a:pPr>
            <a:endParaRPr lang="sv-SE">
              <a:latin typeface="Abadi Extra Light"/>
              <a:ea typeface="+mn-lt"/>
              <a:cs typeface="+mn-lt"/>
            </a:endParaRPr>
          </a:p>
          <a:p>
            <a:pPr>
              <a:lnSpc>
                <a:spcPct val="90000"/>
              </a:lnSpc>
              <a:spcAft>
                <a:spcPts val="600"/>
              </a:spcAft>
            </a:pPr>
            <a:r>
              <a:rPr lang="sv-SE">
                <a:solidFill>
                  <a:schemeClr val="tx2"/>
                </a:solidFill>
                <a:latin typeface="Abadi Extra Light"/>
                <a:ea typeface="+mn-lt"/>
                <a:cs typeface="+mn-lt"/>
              </a:rPr>
              <a:t>If you follow that guideline, you’ll be fine. If you don’t, people will hate you, and you’ll be scorned by friends and family."</a:t>
            </a:r>
            <a:endParaRPr lang="en-US">
              <a:solidFill>
                <a:schemeClr val="tx2"/>
              </a:solidFill>
              <a:latin typeface="Abadi Extra Light"/>
              <a:ea typeface="+mn-lt"/>
              <a:cs typeface="+mn-lt"/>
            </a:endParaRPr>
          </a:p>
          <a:p>
            <a:pPr>
              <a:lnSpc>
                <a:spcPct val="90000"/>
              </a:lnSpc>
              <a:spcAft>
                <a:spcPts val="600"/>
              </a:spcAft>
            </a:pPr>
            <a:endParaRPr lang="sv-SE">
              <a:latin typeface="Abadi Extra Light"/>
              <a:ea typeface="+mn-lt"/>
              <a:cs typeface="+mn-lt"/>
            </a:endParaRPr>
          </a:p>
          <a:p>
            <a:pPr>
              <a:lnSpc>
                <a:spcPct val="90000"/>
              </a:lnSpc>
              <a:spcAft>
                <a:spcPts val="600"/>
              </a:spcAft>
            </a:pPr>
            <a:r>
              <a:rPr lang="sv-SE">
                <a:solidFill>
                  <a:schemeClr val="tx2"/>
                </a:solidFill>
                <a:latin typeface="Abadi Extra Light"/>
                <a:ea typeface="+mn-lt"/>
                <a:cs typeface="+mn-lt"/>
              </a:rPr>
              <a:t>- git-scm.com</a:t>
            </a:r>
            <a:endParaRPr lang="en-US">
              <a:solidFill>
                <a:schemeClr val="tx2"/>
              </a:solidFill>
              <a:latin typeface="Abadi Extra Light"/>
              <a:ea typeface="+mn-lt"/>
              <a:cs typeface="+mn-lt"/>
            </a:endParaRPr>
          </a:p>
          <a:p>
            <a:pPr>
              <a:lnSpc>
                <a:spcPct val="90000"/>
              </a:lnSpc>
              <a:spcAft>
                <a:spcPts val="600"/>
              </a:spcAft>
            </a:pPr>
            <a:endParaRPr lang="sv-SE">
              <a:solidFill>
                <a:schemeClr val="tx2"/>
              </a:solidFill>
              <a:latin typeface="Abadi Extra Light"/>
              <a:ea typeface="Roboto"/>
            </a:endParaRPr>
          </a:p>
        </p:txBody>
      </p:sp>
      <p:sp>
        <p:nvSpPr>
          <p:cNvPr id="4" name="textruta 3">
            <a:extLst>
              <a:ext uri="{FF2B5EF4-FFF2-40B4-BE49-F238E27FC236}">
                <a16:creationId xmlns:a16="http://schemas.microsoft.com/office/drawing/2014/main" id="{1B44B9A3-B216-4CD2-B32B-F7B123011848}"/>
              </a:ext>
            </a:extLst>
          </p:cNvPr>
          <p:cNvSpPr txBox="1"/>
          <p:nvPr/>
        </p:nvSpPr>
        <p:spPr>
          <a:xfrm>
            <a:off x="6252520" y="2424651"/>
            <a:ext cx="5360421" cy="39552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342900">
              <a:lnSpc>
                <a:spcPct val="90000"/>
              </a:lnSpc>
              <a:spcAft>
                <a:spcPts val="600"/>
              </a:spcAft>
              <a:buFont typeface="Arial,Sans-Serif" panose="020B0604020202020204" pitchFamily="34" charset="0"/>
              <a:buChar char="•"/>
            </a:pPr>
            <a:r>
              <a:rPr lang="sv-SE">
                <a:solidFill>
                  <a:schemeClr val="tx2"/>
                </a:solidFill>
                <a:ea typeface="+mn-lt"/>
                <a:cs typeface="+mn-lt"/>
              </a:rPr>
              <a:t>Rebasing changes history!</a:t>
            </a:r>
            <a:endParaRPr lang="en-US">
              <a:ea typeface="+mn-lt"/>
              <a:cs typeface="+mn-lt"/>
            </a:endParaRPr>
          </a:p>
          <a:p>
            <a:pPr marL="342900" indent="-342900">
              <a:lnSpc>
                <a:spcPct val="90000"/>
              </a:lnSpc>
              <a:spcAft>
                <a:spcPts val="600"/>
              </a:spcAft>
              <a:buFont typeface="Arial,Sans-Serif" panose="020B0604020202020204" pitchFamily="34" charset="0"/>
              <a:buChar char="•"/>
            </a:pPr>
            <a:r>
              <a:rPr lang="sv-SE">
                <a:solidFill>
                  <a:schemeClr val="tx2"/>
                </a:solidFill>
                <a:ea typeface="+mn-lt"/>
                <a:cs typeface="+mn-lt"/>
              </a:rPr>
              <a:t>Doing so may create tricky merge problems for your collaborator</a:t>
            </a:r>
            <a:endParaRPr lang="en-US">
              <a:ea typeface="+mn-lt"/>
              <a:cs typeface="+mn-lt"/>
            </a:endParaRPr>
          </a:p>
          <a:p>
            <a:pPr marL="342900" indent="-342900">
              <a:lnSpc>
                <a:spcPct val="90000"/>
              </a:lnSpc>
              <a:spcAft>
                <a:spcPts val="600"/>
              </a:spcAft>
              <a:buFont typeface="Arial,Sans-Serif" panose="020B0604020202020204" pitchFamily="34" charset="0"/>
              <a:buChar char="•"/>
            </a:pPr>
            <a:r>
              <a:rPr lang="sv-SE">
                <a:solidFill>
                  <a:schemeClr val="tx2"/>
                </a:solidFill>
                <a:ea typeface="+mn-lt"/>
                <a:cs typeface="+mn-lt"/>
              </a:rPr>
              <a:t>Avoid using --force flag and you are fine*</a:t>
            </a:r>
          </a:p>
          <a:p>
            <a:pPr marL="342900" indent="-342900">
              <a:lnSpc>
                <a:spcPct val="90000"/>
              </a:lnSpc>
              <a:spcAft>
                <a:spcPts val="600"/>
              </a:spcAft>
              <a:buFont typeface="Arial,Sans-Serif" panose="020B0604020202020204" pitchFamily="34" charset="0"/>
              <a:buChar char="•"/>
            </a:pPr>
            <a:endParaRPr lang="sv-SE">
              <a:solidFill>
                <a:schemeClr val="tx2"/>
              </a:solidFill>
              <a:ea typeface="+mn-lt"/>
              <a:cs typeface="+mn-lt"/>
            </a:endParaRPr>
          </a:p>
          <a:p>
            <a:pPr marL="342900" indent="-342900">
              <a:lnSpc>
                <a:spcPct val="90000"/>
              </a:lnSpc>
              <a:spcAft>
                <a:spcPts val="600"/>
              </a:spcAft>
              <a:buFont typeface="Arial,Sans-Serif" panose="020B0604020202020204" pitchFamily="34" charset="0"/>
              <a:buChar char="•"/>
            </a:pPr>
            <a:endParaRPr lang="sv-SE">
              <a:solidFill>
                <a:schemeClr val="tx2"/>
              </a:solidFill>
              <a:ea typeface="+mn-lt"/>
              <a:cs typeface="+mn-lt"/>
            </a:endParaRPr>
          </a:p>
          <a:p>
            <a:pPr marL="342900" indent="-342900">
              <a:lnSpc>
                <a:spcPct val="90000"/>
              </a:lnSpc>
              <a:spcAft>
                <a:spcPts val="600"/>
              </a:spcAft>
              <a:buFont typeface="Arial,Sans-Serif" panose="020B0604020202020204" pitchFamily="34" charset="0"/>
              <a:buChar char="•"/>
            </a:pPr>
            <a:endParaRPr lang="sv-SE">
              <a:solidFill>
                <a:schemeClr val="tx2"/>
              </a:solidFill>
              <a:ea typeface="+mn-lt"/>
              <a:cs typeface="+mn-lt"/>
            </a:endParaRPr>
          </a:p>
          <a:p>
            <a:pPr marL="342900" indent="-342900">
              <a:lnSpc>
                <a:spcPct val="90000"/>
              </a:lnSpc>
              <a:spcAft>
                <a:spcPts val="600"/>
              </a:spcAft>
              <a:buFont typeface="Arial,Sans-Serif" panose="020B0604020202020204" pitchFamily="34" charset="0"/>
              <a:buChar char="•"/>
            </a:pPr>
            <a:endParaRPr lang="sv-SE">
              <a:solidFill>
                <a:schemeClr val="tx2"/>
              </a:solidFill>
              <a:ea typeface="+mn-lt"/>
              <a:cs typeface="+mn-lt"/>
            </a:endParaRPr>
          </a:p>
          <a:p>
            <a:pPr marL="342900" indent="-342900">
              <a:lnSpc>
                <a:spcPct val="90000"/>
              </a:lnSpc>
              <a:spcAft>
                <a:spcPts val="600"/>
              </a:spcAft>
              <a:buFont typeface="Arial,Sans-Serif" panose="020B0604020202020204" pitchFamily="34" charset="0"/>
              <a:buChar char="•"/>
            </a:pPr>
            <a:endParaRPr lang="sv-SE">
              <a:solidFill>
                <a:schemeClr val="tx2"/>
              </a:solidFill>
              <a:ea typeface="+mn-lt"/>
              <a:cs typeface="+mn-lt"/>
            </a:endParaRPr>
          </a:p>
          <a:p>
            <a:pPr marL="342900" indent="-342900">
              <a:lnSpc>
                <a:spcPct val="90000"/>
              </a:lnSpc>
              <a:spcAft>
                <a:spcPts val="600"/>
              </a:spcAft>
              <a:buFont typeface="Arial,Sans-Serif" panose="020B0604020202020204" pitchFamily="34" charset="0"/>
              <a:buChar char="•"/>
            </a:pPr>
            <a:endParaRPr lang="sv-SE">
              <a:solidFill>
                <a:schemeClr val="tx2"/>
              </a:solidFill>
              <a:ea typeface="+mn-lt"/>
              <a:cs typeface="+mn-lt"/>
            </a:endParaRPr>
          </a:p>
          <a:p>
            <a:pPr marL="342900" indent="-342900">
              <a:lnSpc>
                <a:spcPct val="90000"/>
              </a:lnSpc>
              <a:spcAft>
                <a:spcPts val="600"/>
              </a:spcAft>
              <a:buFont typeface="Arial,Sans-Serif" panose="020B0604020202020204" pitchFamily="34" charset="0"/>
              <a:buChar char="•"/>
            </a:pPr>
            <a:endParaRPr lang="sv-SE">
              <a:solidFill>
                <a:schemeClr val="tx2"/>
              </a:solidFill>
              <a:ea typeface="+mn-lt"/>
              <a:cs typeface="+mn-lt"/>
            </a:endParaRPr>
          </a:p>
          <a:p>
            <a:pPr>
              <a:lnSpc>
                <a:spcPct val="90000"/>
              </a:lnSpc>
              <a:spcAft>
                <a:spcPts val="600"/>
              </a:spcAft>
            </a:pPr>
            <a:r>
              <a:rPr lang="sv-SE" sz="1400">
                <a:solidFill>
                  <a:schemeClr val="tx2"/>
                </a:solidFill>
                <a:ea typeface="+mn-lt"/>
                <a:cs typeface="+mn-lt"/>
              </a:rPr>
              <a:t>* Exceptions apply :)</a:t>
            </a:r>
            <a:endParaRPr lang="sv-SE" sz="1600">
              <a:solidFill>
                <a:schemeClr val="tx2"/>
              </a:solidFill>
              <a:ea typeface="+mn-lt"/>
              <a:cs typeface="+mn-lt"/>
            </a:endParaRPr>
          </a:p>
        </p:txBody>
      </p:sp>
    </p:spTree>
    <p:extLst>
      <p:ext uri="{BB962C8B-B14F-4D97-AF65-F5344CB8AC3E}">
        <p14:creationId xmlns:p14="http://schemas.microsoft.com/office/powerpoint/2010/main" val="2994087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DC2AADD-65BB-F242-9099-55746F68CD47}"/>
              </a:ext>
            </a:extLst>
          </p:cNvPr>
          <p:cNvSpPr>
            <a:spLocks noGrp="1"/>
          </p:cNvSpPr>
          <p:nvPr>
            <p:ph type="ctrTitle"/>
          </p:nvPr>
        </p:nvSpPr>
        <p:spPr>
          <a:xfrm>
            <a:off x="947738" y="1508126"/>
            <a:ext cx="10296525" cy="3489967"/>
          </a:xfrm>
        </p:spPr>
        <p:txBody>
          <a:bodyPr anchor="ctr">
            <a:normAutofit/>
          </a:bodyPr>
          <a:lstStyle/>
          <a:p>
            <a:r>
              <a:rPr lang="sv-SE"/>
              <a:t>Paus! </a:t>
            </a:r>
            <a:br>
              <a:rPr lang="sv-SE"/>
            </a:br>
            <a:r>
              <a:rPr lang="sv-SE"/>
              <a:t>Vi börjar igen: </a:t>
            </a:r>
            <a:r>
              <a:rPr lang="sv-SE" err="1"/>
              <a:t>xx:xx</a:t>
            </a:r>
          </a:p>
        </p:txBody>
      </p:sp>
      <p:sp>
        <p:nvSpPr>
          <p:cNvPr id="7" name="Subtitle 2">
            <a:extLst>
              <a:ext uri="{FF2B5EF4-FFF2-40B4-BE49-F238E27FC236}">
                <a16:creationId xmlns:a16="http://schemas.microsoft.com/office/drawing/2014/main" id="{07EBC0F4-6448-4A55-8164-79EA0F7FA009}"/>
              </a:ext>
            </a:extLst>
          </p:cNvPr>
          <p:cNvSpPr>
            <a:spLocks noGrp="1"/>
          </p:cNvSpPr>
          <p:nvPr>
            <p:ph type="subTitle" idx="1"/>
          </p:nvPr>
        </p:nvSpPr>
        <p:spPr>
          <a:xfrm>
            <a:off x="947738" y="5322142"/>
            <a:ext cx="10296525" cy="807196"/>
          </a:xfrm>
        </p:spPr>
        <p:txBody>
          <a:bodyPr/>
          <a:lstStyle/>
          <a:p>
            <a:endParaRPr lang="en-US"/>
          </a:p>
        </p:txBody>
      </p:sp>
    </p:spTree>
    <p:extLst>
      <p:ext uri="{BB962C8B-B14F-4D97-AF65-F5344CB8AC3E}">
        <p14:creationId xmlns:p14="http://schemas.microsoft.com/office/powerpoint/2010/main" val="3834202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4015-2CEC-C14B-90FE-85B553A1C5F7}"/>
              </a:ext>
            </a:extLst>
          </p:cNvPr>
          <p:cNvSpPr>
            <a:spLocks noGrp="1"/>
          </p:cNvSpPr>
          <p:nvPr>
            <p:ph type="title"/>
          </p:nvPr>
        </p:nvSpPr>
        <p:spPr/>
        <p:txBody>
          <a:bodyPr/>
          <a:lstStyle/>
          <a:p>
            <a:r>
              <a:rPr lang="en-SE"/>
              <a:t>Scenario 4 – git pull origin master --rebase</a:t>
            </a:r>
          </a:p>
        </p:txBody>
      </p:sp>
      <p:sp>
        <p:nvSpPr>
          <p:cNvPr id="3" name="textruta 2">
            <a:extLst>
              <a:ext uri="{FF2B5EF4-FFF2-40B4-BE49-F238E27FC236}">
                <a16:creationId xmlns:a16="http://schemas.microsoft.com/office/drawing/2014/main" id="{5CC028F0-F161-48CB-A130-F9AA9AC25980}"/>
              </a:ext>
            </a:extLst>
          </p:cNvPr>
          <p:cNvSpPr txBox="1"/>
          <p:nvPr/>
        </p:nvSpPr>
        <p:spPr>
          <a:xfrm>
            <a:off x="2437024" y="2761792"/>
            <a:ext cx="5954617" cy="140423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lnSpc>
                <a:spcPct val="90000"/>
              </a:lnSpc>
              <a:spcBef>
                <a:spcPts val="750"/>
              </a:spcBef>
              <a:buFont typeface="Arial"/>
              <a:buChar char="•"/>
            </a:pPr>
            <a:r>
              <a:rPr lang="en-US" sz="1650">
                <a:ea typeface="+mn-lt"/>
                <a:cs typeface="+mn-lt"/>
              </a:rPr>
              <a:t>When</a:t>
            </a:r>
          </a:p>
          <a:p>
            <a:pPr marL="557213" lvl="1" indent="-214313">
              <a:lnSpc>
                <a:spcPct val="90000"/>
              </a:lnSpc>
              <a:spcBef>
                <a:spcPts val="375"/>
              </a:spcBef>
              <a:buFont typeface="Arial"/>
              <a:buChar char="•"/>
            </a:pPr>
            <a:r>
              <a:rPr lang="en-US" sz="1650">
                <a:ea typeface="+mn-lt"/>
                <a:cs typeface="+mn-lt"/>
              </a:rPr>
              <a:t>You are working on a feature branch and want to get the latest changes in a remote branch</a:t>
            </a:r>
            <a:endParaRPr lang="en-US" sz="1650">
              <a:ea typeface="Roboto"/>
            </a:endParaRPr>
          </a:p>
          <a:p>
            <a:pPr marL="214313" indent="-214313">
              <a:lnSpc>
                <a:spcPct val="90000"/>
              </a:lnSpc>
              <a:spcBef>
                <a:spcPts val="750"/>
              </a:spcBef>
              <a:buFont typeface="Arial"/>
              <a:buChar char="•"/>
            </a:pPr>
            <a:r>
              <a:rPr lang="en-US" sz="1650">
                <a:ea typeface="+mn-lt"/>
                <a:cs typeface="+mn-lt"/>
              </a:rPr>
              <a:t>How</a:t>
            </a:r>
            <a:endParaRPr lang="en-US" sz="1350"/>
          </a:p>
          <a:p>
            <a:pPr marL="557213" lvl="1" indent="-214313">
              <a:lnSpc>
                <a:spcPct val="90000"/>
              </a:lnSpc>
              <a:spcBef>
                <a:spcPts val="375"/>
              </a:spcBef>
              <a:buFont typeface="Arial"/>
              <a:buChar char="•"/>
            </a:pPr>
            <a:r>
              <a:rPr lang="en-GB" sz="1650">
                <a:ea typeface="+mn-lt"/>
                <a:cs typeface="+mn-lt"/>
              </a:rPr>
              <a:t>G</a:t>
            </a:r>
            <a:r>
              <a:rPr lang="en-US" sz="1650">
                <a:ea typeface="+mn-lt"/>
                <a:cs typeface="+mn-lt"/>
              </a:rPr>
              <a:t>it pull with merging strategy: rebase</a:t>
            </a:r>
            <a:endParaRPr lang="en-US" sz="1350"/>
          </a:p>
        </p:txBody>
      </p:sp>
    </p:spTree>
    <p:extLst>
      <p:ext uri="{BB962C8B-B14F-4D97-AF65-F5344CB8AC3E}">
        <p14:creationId xmlns:p14="http://schemas.microsoft.com/office/powerpoint/2010/main" val="3760696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4015-2CEC-C14B-90FE-85B553A1C5F7}"/>
              </a:ext>
            </a:extLst>
          </p:cNvPr>
          <p:cNvSpPr>
            <a:spLocks noGrp="1"/>
          </p:cNvSpPr>
          <p:nvPr>
            <p:ph type="title"/>
          </p:nvPr>
        </p:nvSpPr>
        <p:spPr/>
        <p:txBody>
          <a:bodyPr/>
          <a:lstStyle/>
          <a:p>
            <a:r>
              <a:rPr lang="sv-SE">
                <a:latin typeface="Roboto Medium"/>
                <a:ea typeface="Roboto Medium"/>
              </a:rPr>
              <a:t>Scenario 4 </a:t>
            </a:r>
          </a:p>
        </p:txBody>
      </p:sp>
      <p:sp>
        <p:nvSpPr>
          <p:cNvPr id="3" name="Flödesschema: Koppling 2">
            <a:extLst>
              <a:ext uri="{FF2B5EF4-FFF2-40B4-BE49-F238E27FC236}">
                <a16:creationId xmlns:a16="http://schemas.microsoft.com/office/drawing/2014/main" id="{6DA0975E-2BF6-444E-8563-EA19CF189C86}"/>
              </a:ext>
            </a:extLst>
          </p:cNvPr>
          <p:cNvSpPr/>
          <p:nvPr/>
        </p:nvSpPr>
        <p:spPr>
          <a:xfrm>
            <a:off x="2150822" y="2709513"/>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a:ea typeface="Roboto"/>
              </a:rPr>
              <a:t>A</a:t>
            </a:r>
          </a:p>
        </p:txBody>
      </p:sp>
      <p:cxnSp>
        <p:nvCxnSpPr>
          <p:cNvPr id="8" name="Rak pilkoppling 7">
            <a:extLst>
              <a:ext uri="{FF2B5EF4-FFF2-40B4-BE49-F238E27FC236}">
                <a16:creationId xmlns:a16="http://schemas.microsoft.com/office/drawing/2014/main" id="{5E944EFB-35B0-4A67-8E75-F09AED443F1D}"/>
              </a:ext>
            </a:extLst>
          </p:cNvPr>
          <p:cNvCxnSpPr/>
          <p:nvPr/>
        </p:nvCxnSpPr>
        <p:spPr>
          <a:xfrm flipH="1">
            <a:off x="2881460" y="3066387"/>
            <a:ext cx="432690" cy="4131"/>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 name="Flödesschema: Koppling 8">
            <a:extLst>
              <a:ext uri="{FF2B5EF4-FFF2-40B4-BE49-F238E27FC236}">
                <a16:creationId xmlns:a16="http://schemas.microsoft.com/office/drawing/2014/main" id="{FFDB03E6-8780-47BD-A728-E35BD809DAC9}"/>
              </a:ext>
            </a:extLst>
          </p:cNvPr>
          <p:cNvSpPr/>
          <p:nvPr/>
        </p:nvSpPr>
        <p:spPr>
          <a:xfrm>
            <a:off x="3326291" y="270951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B</a:t>
            </a:r>
          </a:p>
        </p:txBody>
      </p:sp>
      <p:sp>
        <p:nvSpPr>
          <p:cNvPr id="10" name="Rektangel 9">
            <a:extLst>
              <a:ext uri="{FF2B5EF4-FFF2-40B4-BE49-F238E27FC236}">
                <a16:creationId xmlns:a16="http://schemas.microsoft.com/office/drawing/2014/main" id="{2F5D74CA-B7F5-4C69-9F4D-14C311167472}"/>
              </a:ext>
            </a:extLst>
          </p:cNvPr>
          <p:cNvSpPr/>
          <p:nvPr/>
        </p:nvSpPr>
        <p:spPr>
          <a:xfrm>
            <a:off x="9163332" y="2870805"/>
            <a:ext cx="1201526" cy="244436"/>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a:ea typeface="Roboto"/>
              </a:rPr>
              <a:t>master_branch</a:t>
            </a:r>
          </a:p>
        </p:txBody>
      </p:sp>
      <p:sp>
        <p:nvSpPr>
          <p:cNvPr id="11" name="Rektangel 10">
            <a:extLst>
              <a:ext uri="{FF2B5EF4-FFF2-40B4-BE49-F238E27FC236}">
                <a16:creationId xmlns:a16="http://schemas.microsoft.com/office/drawing/2014/main" id="{5DAA12AE-2207-48D8-98DA-FA668FBD199A}"/>
              </a:ext>
            </a:extLst>
          </p:cNvPr>
          <p:cNvSpPr/>
          <p:nvPr/>
        </p:nvSpPr>
        <p:spPr>
          <a:xfrm>
            <a:off x="9163332" y="3841564"/>
            <a:ext cx="1201526" cy="24443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200">
                <a:ea typeface="Roboto"/>
              </a:rPr>
              <a:t>feature_branch</a:t>
            </a:r>
          </a:p>
        </p:txBody>
      </p:sp>
      <p:sp>
        <p:nvSpPr>
          <p:cNvPr id="4" name="textruta 3">
            <a:extLst>
              <a:ext uri="{FF2B5EF4-FFF2-40B4-BE49-F238E27FC236}">
                <a16:creationId xmlns:a16="http://schemas.microsoft.com/office/drawing/2014/main" id="{CCFB36FD-8E0B-4448-9263-3F39601603F8}"/>
              </a:ext>
            </a:extLst>
          </p:cNvPr>
          <p:cNvSpPr txBox="1"/>
          <p:nvPr/>
        </p:nvSpPr>
        <p:spPr>
          <a:xfrm>
            <a:off x="2202915" y="4434979"/>
            <a:ext cx="2966291" cy="76174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chemeClr val="accent4">
                    <a:lumMod val="75000"/>
                    <a:lumOff val="25000"/>
                  </a:schemeClr>
                </a:solidFill>
                <a:latin typeface="Roboto"/>
                <a:ea typeface="Roboto"/>
              </a:rPr>
              <a:t>git</a:t>
            </a:r>
            <a:r>
              <a:rPr lang="sv-SE" sz="1500">
                <a:solidFill>
                  <a:schemeClr val="accent4">
                    <a:lumMod val="75000"/>
                    <a:lumOff val="25000"/>
                  </a:schemeClr>
                </a:solidFill>
                <a:latin typeface="Roboto"/>
                <a:ea typeface="Roboto"/>
              </a:rPr>
              <a:t> </a:t>
            </a:r>
            <a:r>
              <a:rPr lang="sv-SE" sz="1500" err="1">
                <a:solidFill>
                  <a:schemeClr val="accent4">
                    <a:lumMod val="75000"/>
                    <a:lumOff val="25000"/>
                  </a:schemeClr>
                </a:solidFill>
                <a:latin typeface="Roboto"/>
                <a:ea typeface="Roboto"/>
              </a:rPr>
              <a:t>commit</a:t>
            </a:r>
            <a:r>
              <a:rPr lang="sv-SE" sz="1500">
                <a:solidFill>
                  <a:schemeClr val="accent4">
                    <a:lumMod val="75000"/>
                    <a:lumOff val="25000"/>
                  </a:schemeClr>
                </a:solidFill>
                <a:latin typeface="Roboto"/>
                <a:ea typeface="Roboto"/>
              </a:rPr>
              <a:t> –m "A" </a:t>
            </a:r>
            <a:br>
              <a:rPr lang="sv-SE" sz="1500">
                <a:solidFill>
                  <a:schemeClr val="accent4">
                    <a:lumMod val="75000"/>
                    <a:lumOff val="25000"/>
                  </a:schemeClr>
                </a:solidFill>
                <a:latin typeface="Roboto"/>
                <a:ea typeface="Roboto"/>
              </a:rPr>
            </a:br>
            <a:r>
              <a:rPr lang="sv-SE" sz="1500" err="1">
                <a:solidFill>
                  <a:schemeClr val="accent4">
                    <a:lumMod val="75000"/>
                    <a:lumOff val="25000"/>
                  </a:schemeClr>
                </a:solidFill>
                <a:latin typeface="Roboto"/>
                <a:ea typeface="Roboto"/>
              </a:rPr>
              <a:t>git</a:t>
            </a:r>
            <a:r>
              <a:rPr lang="sv-SE" sz="1500">
                <a:solidFill>
                  <a:schemeClr val="accent4">
                    <a:lumMod val="75000"/>
                    <a:lumOff val="25000"/>
                  </a:schemeClr>
                </a:solidFill>
                <a:latin typeface="Roboto"/>
                <a:ea typeface="Roboto"/>
              </a:rPr>
              <a:t> </a:t>
            </a:r>
            <a:r>
              <a:rPr lang="sv-SE" sz="1500" err="1">
                <a:solidFill>
                  <a:schemeClr val="accent4">
                    <a:lumMod val="75000"/>
                    <a:lumOff val="25000"/>
                  </a:schemeClr>
                </a:solidFill>
                <a:latin typeface="Roboto"/>
                <a:ea typeface="Roboto"/>
              </a:rPr>
              <a:t>commit</a:t>
            </a:r>
            <a:r>
              <a:rPr lang="sv-SE" sz="1500">
                <a:solidFill>
                  <a:schemeClr val="accent4">
                    <a:lumMod val="75000"/>
                    <a:lumOff val="25000"/>
                  </a:schemeClr>
                </a:solidFill>
                <a:latin typeface="Roboto"/>
                <a:ea typeface="Roboto"/>
              </a:rPr>
              <a:t> –m "B"</a:t>
            </a:r>
          </a:p>
          <a:p>
            <a:r>
              <a:rPr lang="sv-SE" sz="1500" err="1">
                <a:solidFill>
                  <a:schemeClr val="accent4">
                    <a:lumMod val="75000"/>
                    <a:lumOff val="25000"/>
                  </a:schemeClr>
                </a:solidFill>
                <a:latin typeface="Roboto"/>
                <a:ea typeface="Roboto"/>
              </a:rPr>
              <a:t>git</a:t>
            </a:r>
            <a:r>
              <a:rPr lang="sv-SE" sz="1500">
                <a:solidFill>
                  <a:schemeClr val="accent4">
                    <a:lumMod val="75000"/>
                    <a:lumOff val="25000"/>
                  </a:schemeClr>
                </a:solidFill>
                <a:latin typeface="Roboto"/>
                <a:ea typeface="Roboto"/>
              </a:rPr>
              <a:t> push </a:t>
            </a:r>
            <a:r>
              <a:rPr lang="sv-SE" sz="1500" err="1">
                <a:solidFill>
                  <a:schemeClr val="accent4">
                    <a:lumMod val="75000"/>
                    <a:lumOff val="25000"/>
                  </a:schemeClr>
                </a:solidFill>
                <a:latin typeface="Roboto"/>
                <a:ea typeface="Roboto"/>
              </a:rPr>
              <a:t>origin</a:t>
            </a:r>
            <a:r>
              <a:rPr lang="sv-SE" sz="1500">
                <a:solidFill>
                  <a:schemeClr val="accent4">
                    <a:lumMod val="75000"/>
                    <a:lumOff val="25000"/>
                  </a:schemeClr>
                </a:solidFill>
                <a:latin typeface="Roboto"/>
                <a:ea typeface="Roboto"/>
              </a:rPr>
              <a:t> </a:t>
            </a:r>
            <a:r>
              <a:rPr lang="sv-SE" sz="1500" err="1">
                <a:solidFill>
                  <a:schemeClr val="accent4">
                    <a:lumMod val="75000"/>
                    <a:lumOff val="25000"/>
                  </a:schemeClr>
                </a:solidFill>
                <a:latin typeface="Roboto"/>
                <a:ea typeface="Roboto"/>
              </a:rPr>
              <a:t>master_branch</a:t>
            </a:r>
            <a:endParaRPr lang="sv-SE" sz="1500">
              <a:solidFill>
                <a:schemeClr val="accent4">
                  <a:lumMod val="75000"/>
                  <a:lumOff val="25000"/>
                </a:schemeClr>
              </a:solidFill>
              <a:latin typeface="Roboto"/>
              <a:ea typeface="Roboto"/>
            </a:endParaRPr>
          </a:p>
        </p:txBody>
      </p:sp>
    </p:spTree>
    <p:extLst>
      <p:ext uri="{BB962C8B-B14F-4D97-AF65-F5344CB8AC3E}">
        <p14:creationId xmlns:p14="http://schemas.microsoft.com/office/powerpoint/2010/main" val="3888968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err="1">
                <a:latin typeface="Roboto Medium"/>
                <a:ea typeface="Roboto Medium"/>
              </a:rPr>
              <a:t>Preliminary</a:t>
            </a:r>
            <a:r>
              <a:rPr lang="sv-SE">
                <a:latin typeface="Roboto Medium"/>
                <a:ea typeface="Roboto Medium"/>
              </a:rPr>
              <a:t> </a:t>
            </a:r>
            <a:r>
              <a:rPr lang="sv-SE" err="1">
                <a:latin typeface="Roboto Medium"/>
                <a:ea typeface="Roboto Medium"/>
              </a:rPr>
              <a:t>schedule</a:t>
            </a:r>
            <a:endParaRPr lang="sv-SE" err="1"/>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p:txBody>
          <a:bodyPr vert="horz" lIns="68580" tIns="34290" rIns="68580" bIns="34290" rtlCol="0" anchor="t">
            <a:normAutofit/>
          </a:bodyPr>
          <a:lstStyle/>
          <a:p>
            <a:r>
              <a:rPr lang="sv-SE">
                <a:latin typeface="Roboto"/>
                <a:ea typeface="Roboto"/>
              </a:rPr>
              <a:t>08:30 – 09:00 – </a:t>
            </a:r>
            <a:r>
              <a:rPr lang="sv-SE" err="1">
                <a:latin typeface="Roboto"/>
                <a:ea typeface="Roboto"/>
              </a:rPr>
              <a:t>Introduction</a:t>
            </a:r>
            <a:r>
              <a:rPr lang="sv-SE">
                <a:latin typeface="Roboto"/>
                <a:ea typeface="Roboto"/>
              </a:rPr>
              <a:t> and Git fundamentals</a:t>
            </a:r>
          </a:p>
          <a:p>
            <a:r>
              <a:rPr lang="sv-SE">
                <a:latin typeface="Roboto"/>
                <a:ea typeface="Roboto"/>
              </a:rPr>
              <a:t>10 min break</a:t>
            </a:r>
          </a:p>
          <a:p>
            <a:r>
              <a:rPr lang="sv-SE">
                <a:latin typeface="Roboto"/>
                <a:ea typeface="Roboto"/>
              </a:rPr>
              <a:t>09:10 – 10:30 </a:t>
            </a:r>
            <a:r>
              <a:rPr lang="sv-SE" err="1">
                <a:latin typeface="Roboto"/>
                <a:ea typeface="Roboto"/>
              </a:rPr>
              <a:t>Githug</a:t>
            </a:r>
            <a:r>
              <a:rPr lang="sv-SE">
                <a:latin typeface="Roboto"/>
                <a:ea typeface="Roboto"/>
              </a:rPr>
              <a:t> </a:t>
            </a:r>
            <a:r>
              <a:rPr lang="sv-SE" err="1">
                <a:latin typeface="Roboto"/>
                <a:ea typeface="Roboto"/>
              </a:rPr>
              <a:t>lab</a:t>
            </a:r>
            <a:endParaRPr lang="sv-SE" err="1"/>
          </a:p>
          <a:p>
            <a:r>
              <a:rPr lang="sv-SE">
                <a:latin typeface="Roboto"/>
                <a:ea typeface="Roboto"/>
              </a:rPr>
              <a:t>15 min break</a:t>
            </a:r>
          </a:p>
          <a:p>
            <a:r>
              <a:rPr lang="sv-SE">
                <a:latin typeface="Roboto"/>
                <a:ea typeface="Roboto"/>
              </a:rPr>
              <a:t>10:45 - 12:00 </a:t>
            </a:r>
            <a:r>
              <a:rPr lang="sv-SE" err="1">
                <a:latin typeface="Roboto"/>
                <a:ea typeface="Roboto"/>
              </a:rPr>
              <a:t>Branching</a:t>
            </a:r>
            <a:r>
              <a:rPr lang="sv-SE">
                <a:latin typeface="Roboto"/>
                <a:ea typeface="Roboto"/>
              </a:rPr>
              <a:t> </a:t>
            </a:r>
            <a:r>
              <a:rPr lang="sv-SE" err="1">
                <a:latin typeface="Roboto"/>
                <a:ea typeface="Roboto"/>
              </a:rPr>
              <a:t>strategies</a:t>
            </a:r>
            <a:r>
              <a:rPr lang="sv-SE">
                <a:latin typeface="Roboto"/>
                <a:ea typeface="Roboto"/>
              </a:rPr>
              <a:t>, and real </a:t>
            </a:r>
            <a:r>
              <a:rPr lang="sv-SE" err="1">
                <a:latin typeface="Roboto"/>
                <a:ea typeface="Roboto"/>
              </a:rPr>
              <a:t>life</a:t>
            </a:r>
            <a:r>
              <a:rPr lang="sv-SE">
                <a:latin typeface="Roboto"/>
                <a:ea typeface="Roboto"/>
              </a:rPr>
              <a:t> scenarios</a:t>
            </a:r>
            <a:endParaRPr lang="sv-SE"/>
          </a:p>
          <a:p>
            <a:r>
              <a:rPr lang="sv-SE">
                <a:latin typeface="Roboto"/>
                <a:ea typeface="Roboto"/>
              </a:rPr>
              <a:t>12:00 - ~12:15 </a:t>
            </a:r>
            <a:r>
              <a:rPr lang="sv-SE" err="1">
                <a:latin typeface="Roboto"/>
                <a:ea typeface="Roboto"/>
              </a:rPr>
              <a:t>Questions</a:t>
            </a:r>
            <a:r>
              <a:rPr lang="sv-SE">
                <a:latin typeface="Roboto"/>
                <a:ea typeface="Roboto"/>
              </a:rPr>
              <a:t>? </a:t>
            </a:r>
            <a:r>
              <a:rPr lang="sv-SE" err="1">
                <a:latin typeface="Roboto"/>
                <a:ea typeface="Roboto"/>
              </a:rPr>
              <a:t>Done</a:t>
            </a:r>
            <a:r>
              <a:rPr lang="sv-SE">
                <a:latin typeface="Roboto"/>
                <a:ea typeface="Roboto"/>
              </a:rPr>
              <a:t> :) </a:t>
            </a:r>
            <a:endParaRPr lang="sv-SE"/>
          </a:p>
          <a:p>
            <a:endParaRPr lang="sv-SE"/>
          </a:p>
        </p:txBody>
      </p:sp>
    </p:spTree>
    <p:extLst>
      <p:ext uri="{BB962C8B-B14F-4D97-AF65-F5344CB8AC3E}">
        <p14:creationId xmlns:p14="http://schemas.microsoft.com/office/powerpoint/2010/main" val="3250200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4015-2CEC-C14B-90FE-85B553A1C5F7}"/>
              </a:ext>
            </a:extLst>
          </p:cNvPr>
          <p:cNvSpPr>
            <a:spLocks noGrp="1"/>
          </p:cNvSpPr>
          <p:nvPr>
            <p:ph type="title"/>
          </p:nvPr>
        </p:nvSpPr>
        <p:spPr/>
        <p:txBody>
          <a:bodyPr/>
          <a:lstStyle/>
          <a:p>
            <a:r>
              <a:rPr lang="en-SE">
                <a:latin typeface="Roboto Medium"/>
                <a:ea typeface="Roboto Medium"/>
              </a:rPr>
              <a:t>Scenario 4 </a:t>
            </a:r>
          </a:p>
        </p:txBody>
      </p:sp>
      <p:sp>
        <p:nvSpPr>
          <p:cNvPr id="3" name="Flödesschema: Koppling 2">
            <a:extLst>
              <a:ext uri="{FF2B5EF4-FFF2-40B4-BE49-F238E27FC236}">
                <a16:creationId xmlns:a16="http://schemas.microsoft.com/office/drawing/2014/main" id="{6DA0975E-2BF6-444E-8563-EA19CF189C86}"/>
              </a:ext>
            </a:extLst>
          </p:cNvPr>
          <p:cNvSpPr/>
          <p:nvPr/>
        </p:nvSpPr>
        <p:spPr>
          <a:xfrm>
            <a:off x="2150822" y="2709513"/>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a:ea typeface="Roboto"/>
              </a:rPr>
              <a:t>A</a:t>
            </a:r>
          </a:p>
        </p:txBody>
      </p:sp>
      <p:cxnSp>
        <p:nvCxnSpPr>
          <p:cNvPr id="8" name="Rak pilkoppling 7">
            <a:extLst>
              <a:ext uri="{FF2B5EF4-FFF2-40B4-BE49-F238E27FC236}">
                <a16:creationId xmlns:a16="http://schemas.microsoft.com/office/drawing/2014/main" id="{5E944EFB-35B0-4A67-8E75-F09AED443F1D}"/>
              </a:ext>
            </a:extLst>
          </p:cNvPr>
          <p:cNvCxnSpPr/>
          <p:nvPr/>
        </p:nvCxnSpPr>
        <p:spPr>
          <a:xfrm flipH="1">
            <a:off x="2881460" y="3066387"/>
            <a:ext cx="432690" cy="4131"/>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 name="Flödesschema: Koppling 8">
            <a:extLst>
              <a:ext uri="{FF2B5EF4-FFF2-40B4-BE49-F238E27FC236}">
                <a16:creationId xmlns:a16="http://schemas.microsoft.com/office/drawing/2014/main" id="{FFDB03E6-8780-47BD-A728-E35BD809DAC9}"/>
              </a:ext>
            </a:extLst>
          </p:cNvPr>
          <p:cNvSpPr/>
          <p:nvPr/>
        </p:nvSpPr>
        <p:spPr>
          <a:xfrm>
            <a:off x="3326291" y="270951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B</a:t>
            </a:r>
          </a:p>
        </p:txBody>
      </p:sp>
      <p:sp>
        <p:nvSpPr>
          <p:cNvPr id="10" name="Rektangel 9">
            <a:extLst>
              <a:ext uri="{FF2B5EF4-FFF2-40B4-BE49-F238E27FC236}">
                <a16:creationId xmlns:a16="http://schemas.microsoft.com/office/drawing/2014/main" id="{2F5D74CA-B7F5-4C69-9F4D-14C311167472}"/>
              </a:ext>
            </a:extLst>
          </p:cNvPr>
          <p:cNvSpPr/>
          <p:nvPr/>
        </p:nvSpPr>
        <p:spPr>
          <a:xfrm>
            <a:off x="9163332" y="2870805"/>
            <a:ext cx="1201526" cy="244436"/>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a:ea typeface="Roboto"/>
              </a:rPr>
              <a:t>master_branch</a:t>
            </a:r>
          </a:p>
        </p:txBody>
      </p:sp>
      <p:sp>
        <p:nvSpPr>
          <p:cNvPr id="11" name="Rektangel 10">
            <a:extLst>
              <a:ext uri="{FF2B5EF4-FFF2-40B4-BE49-F238E27FC236}">
                <a16:creationId xmlns:a16="http://schemas.microsoft.com/office/drawing/2014/main" id="{5DAA12AE-2207-48D8-98DA-FA668FBD199A}"/>
              </a:ext>
            </a:extLst>
          </p:cNvPr>
          <p:cNvSpPr/>
          <p:nvPr/>
        </p:nvSpPr>
        <p:spPr>
          <a:xfrm>
            <a:off x="9163332" y="3841564"/>
            <a:ext cx="1201526" cy="24443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200">
                <a:ea typeface="Roboto"/>
              </a:rPr>
              <a:t>feature_branch</a:t>
            </a:r>
          </a:p>
        </p:txBody>
      </p:sp>
      <p:sp>
        <p:nvSpPr>
          <p:cNvPr id="12" name="Flödesschema: Koppling 11">
            <a:extLst>
              <a:ext uri="{FF2B5EF4-FFF2-40B4-BE49-F238E27FC236}">
                <a16:creationId xmlns:a16="http://schemas.microsoft.com/office/drawing/2014/main" id="{8E7A480A-7E8B-4B51-BF8E-EED71FA69AC5}"/>
              </a:ext>
            </a:extLst>
          </p:cNvPr>
          <p:cNvSpPr/>
          <p:nvPr/>
        </p:nvSpPr>
        <p:spPr>
          <a:xfrm>
            <a:off x="4457291" y="3721255"/>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C</a:t>
            </a:r>
          </a:p>
        </p:txBody>
      </p:sp>
      <p:cxnSp>
        <p:nvCxnSpPr>
          <p:cNvPr id="13" name="Rak pilkoppling 12">
            <a:extLst>
              <a:ext uri="{FF2B5EF4-FFF2-40B4-BE49-F238E27FC236}">
                <a16:creationId xmlns:a16="http://schemas.microsoft.com/office/drawing/2014/main" id="{7FC68094-48C3-4BA9-B9A7-22A95DBC572C}"/>
              </a:ext>
            </a:extLst>
          </p:cNvPr>
          <p:cNvCxnSpPr>
            <a:cxnSpLocks/>
          </p:cNvCxnSpPr>
          <p:nvPr/>
        </p:nvCxnSpPr>
        <p:spPr>
          <a:xfrm flipH="1" flipV="1">
            <a:off x="5191355" y="4109636"/>
            <a:ext cx="439533" cy="2712"/>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Flödesschema: Koppling 13">
            <a:extLst>
              <a:ext uri="{FF2B5EF4-FFF2-40B4-BE49-F238E27FC236}">
                <a16:creationId xmlns:a16="http://schemas.microsoft.com/office/drawing/2014/main" id="{BB1A3150-2DF0-4E07-BCA6-E887742A9C5D}"/>
              </a:ext>
            </a:extLst>
          </p:cNvPr>
          <p:cNvSpPr/>
          <p:nvPr/>
        </p:nvSpPr>
        <p:spPr>
          <a:xfrm>
            <a:off x="5622495" y="3721254"/>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D</a:t>
            </a:r>
          </a:p>
        </p:txBody>
      </p:sp>
      <p:cxnSp>
        <p:nvCxnSpPr>
          <p:cNvPr id="5" name="Koppling: vinklad 4">
            <a:extLst>
              <a:ext uri="{FF2B5EF4-FFF2-40B4-BE49-F238E27FC236}">
                <a16:creationId xmlns:a16="http://schemas.microsoft.com/office/drawing/2014/main" id="{D479425D-B843-45C1-9FBF-8AC2BEC26E81}"/>
              </a:ext>
            </a:extLst>
          </p:cNvPr>
          <p:cNvCxnSpPr/>
          <p:nvPr/>
        </p:nvCxnSpPr>
        <p:spPr>
          <a:xfrm>
            <a:off x="4045587" y="3035202"/>
            <a:ext cx="386092" cy="1050049"/>
          </a:xfrm>
          <a:prstGeom prst="bentConnector3">
            <a:avLst/>
          </a:prstGeom>
          <a:ln w="12700">
            <a:solidFill>
              <a:srgbClr val="4472C4"/>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 name="textruta 3">
            <a:extLst>
              <a:ext uri="{FF2B5EF4-FFF2-40B4-BE49-F238E27FC236}">
                <a16:creationId xmlns:a16="http://schemas.microsoft.com/office/drawing/2014/main" id="{EBF86B5E-E7A7-4FB1-A72F-E7615276D3DD}"/>
              </a:ext>
            </a:extLst>
          </p:cNvPr>
          <p:cNvSpPr txBox="1"/>
          <p:nvPr/>
        </p:nvSpPr>
        <p:spPr>
          <a:xfrm>
            <a:off x="2209800" y="4441865"/>
            <a:ext cx="3055802" cy="76174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chemeClr val="accent2"/>
                </a:solidFill>
                <a:latin typeface="Roboto"/>
                <a:ea typeface="Roboto"/>
              </a:rPr>
              <a:t>git</a:t>
            </a:r>
            <a:r>
              <a:rPr lang="sv-SE" sz="1500">
                <a:solidFill>
                  <a:schemeClr val="accent2"/>
                </a:solidFill>
                <a:latin typeface="Roboto"/>
                <a:ea typeface="Roboto"/>
              </a:rPr>
              <a:t> </a:t>
            </a:r>
            <a:r>
              <a:rPr lang="sv-SE" sz="1500" err="1">
                <a:solidFill>
                  <a:schemeClr val="accent2"/>
                </a:solidFill>
                <a:latin typeface="Roboto"/>
                <a:ea typeface="Roboto"/>
              </a:rPr>
              <a:t>checkout</a:t>
            </a:r>
            <a:r>
              <a:rPr lang="sv-SE" sz="1500">
                <a:solidFill>
                  <a:schemeClr val="accent2"/>
                </a:solidFill>
                <a:latin typeface="Roboto"/>
                <a:ea typeface="Roboto"/>
              </a:rPr>
              <a:t> –b </a:t>
            </a:r>
            <a:r>
              <a:rPr lang="sv-SE" sz="1500" err="1">
                <a:solidFill>
                  <a:schemeClr val="accent2"/>
                </a:solidFill>
                <a:latin typeface="Roboto"/>
                <a:ea typeface="Roboto"/>
              </a:rPr>
              <a:t>feature_branch</a:t>
            </a:r>
            <a:br>
              <a:rPr lang="sv-SE" sz="1500">
                <a:solidFill>
                  <a:schemeClr val="accent2"/>
                </a:solidFill>
                <a:latin typeface="Roboto"/>
                <a:ea typeface="Roboto"/>
              </a:rPr>
            </a:br>
            <a:r>
              <a:rPr lang="sv-SE" sz="1500" err="1">
                <a:solidFill>
                  <a:schemeClr val="accent2"/>
                </a:solidFill>
                <a:latin typeface="Roboto"/>
                <a:ea typeface="Roboto"/>
              </a:rPr>
              <a:t>git</a:t>
            </a:r>
            <a:r>
              <a:rPr lang="sv-SE" sz="1500">
                <a:solidFill>
                  <a:schemeClr val="accent2"/>
                </a:solidFill>
                <a:latin typeface="Roboto"/>
                <a:ea typeface="Roboto"/>
              </a:rPr>
              <a:t> </a:t>
            </a:r>
            <a:r>
              <a:rPr lang="sv-SE" sz="1500" err="1">
                <a:solidFill>
                  <a:schemeClr val="accent2"/>
                </a:solidFill>
                <a:latin typeface="Roboto"/>
                <a:ea typeface="Roboto"/>
              </a:rPr>
              <a:t>commit</a:t>
            </a:r>
            <a:r>
              <a:rPr lang="sv-SE" sz="1500">
                <a:solidFill>
                  <a:schemeClr val="accent2"/>
                </a:solidFill>
                <a:latin typeface="Roboto"/>
                <a:ea typeface="Roboto"/>
              </a:rPr>
              <a:t> –m "C"</a:t>
            </a:r>
          </a:p>
          <a:p>
            <a:r>
              <a:rPr lang="sv-SE" sz="1500" err="1">
                <a:solidFill>
                  <a:schemeClr val="accent2"/>
                </a:solidFill>
                <a:latin typeface="Roboto"/>
                <a:ea typeface="Roboto"/>
              </a:rPr>
              <a:t>git</a:t>
            </a:r>
            <a:r>
              <a:rPr lang="sv-SE" sz="1500">
                <a:solidFill>
                  <a:schemeClr val="accent2"/>
                </a:solidFill>
                <a:latin typeface="Roboto"/>
                <a:ea typeface="Roboto"/>
              </a:rPr>
              <a:t> </a:t>
            </a:r>
            <a:r>
              <a:rPr lang="sv-SE" sz="1500" err="1">
                <a:solidFill>
                  <a:schemeClr val="accent2"/>
                </a:solidFill>
                <a:latin typeface="Roboto"/>
                <a:ea typeface="Roboto"/>
              </a:rPr>
              <a:t>commit</a:t>
            </a:r>
            <a:r>
              <a:rPr lang="sv-SE" sz="1500">
                <a:solidFill>
                  <a:schemeClr val="accent2"/>
                </a:solidFill>
                <a:latin typeface="Roboto"/>
                <a:ea typeface="Roboto"/>
              </a:rPr>
              <a:t> –m "D"</a:t>
            </a:r>
          </a:p>
        </p:txBody>
      </p:sp>
    </p:spTree>
    <p:extLst>
      <p:ext uri="{BB962C8B-B14F-4D97-AF65-F5344CB8AC3E}">
        <p14:creationId xmlns:p14="http://schemas.microsoft.com/office/powerpoint/2010/main" val="7325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4015-2CEC-C14B-90FE-85B553A1C5F7}"/>
              </a:ext>
            </a:extLst>
          </p:cNvPr>
          <p:cNvSpPr>
            <a:spLocks noGrp="1"/>
          </p:cNvSpPr>
          <p:nvPr>
            <p:ph type="title"/>
          </p:nvPr>
        </p:nvSpPr>
        <p:spPr/>
        <p:txBody>
          <a:bodyPr/>
          <a:lstStyle/>
          <a:p>
            <a:r>
              <a:rPr lang="en-SE">
                <a:latin typeface="Roboto Medium"/>
                <a:ea typeface="Roboto Medium"/>
              </a:rPr>
              <a:t>Scenario 4 </a:t>
            </a:r>
          </a:p>
        </p:txBody>
      </p:sp>
      <p:sp>
        <p:nvSpPr>
          <p:cNvPr id="3" name="Flödesschema: Koppling 2">
            <a:extLst>
              <a:ext uri="{FF2B5EF4-FFF2-40B4-BE49-F238E27FC236}">
                <a16:creationId xmlns:a16="http://schemas.microsoft.com/office/drawing/2014/main" id="{6DA0975E-2BF6-444E-8563-EA19CF189C86}"/>
              </a:ext>
            </a:extLst>
          </p:cNvPr>
          <p:cNvSpPr/>
          <p:nvPr/>
        </p:nvSpPr>
        <p:spPr>
          <a:xfrm>
            <a:off x="2150822" y="2709513"/>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a:ea typeface="Roboto"/>
              </a:rPr>
              <a:t>A</a:t>
            </a:r>
          </a:p>
        </p:txBody>
      </p:sp>
      <p:cxnSp>
        <p:nvCxnSpPr>
          <p:cNvPr id="8" name="Rak pilkoppling 7">
            <a:extLst>
              <a:ext uri="{FF2B5EF4-FFF2-40B4-BE49-F238E27FC236}">
                <a16:creationId xmlns:a16="http://schemas.microsoft.com/office/drawing/2014/main" id="{5E944EFB-35B0-4A67-8E75-F09AED443F1D}"/>
              </a:ext>
            </a:extLst>
          </p:cNvPr>
          <p:cNvCxnSpPr/>
          <p:nvPr/>
        </p:nvCxnSpPr>
        <p:spPr>
          <a:xfrm flipH="1">
            <a:off x="2881460" y="3066387"/>
            <a:ext cx="432690" cy="4131"/>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 name="Flödesschema: Koppling 8">
            <a:extLst>
              <a:ext uri="{FF2B5EF4-FFF2-40B4-BE49-F238E27FC236}">
                <a16:creationId xmlns:a16="http://schemas.microsoft.com/office/drawing/2014/main" id="{FFDB03E6-8780-47BD-A728-E35BD809DAC9}"/>
              </a:ext>
            </a:extLst>
          </p:cNvPr>
          <p:cNvSpPr/>
          <p:nvPr/>
        </p:nvSpPr>
        <p:spPr>
          <a:xfrm>
            <a:off x="3326291" y="270951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B</a:t>
            </a:r>
          </a:p>
        </p:txBody>
      </p:sp>
      <p:sp>
        <p:nvSpPr>
          <p:cNvPr id="10" name="Rektangel 9">
            <a:extLst>
              <a:ext uri="{FF2B5EF4-FFF2-40B4-BE49-F238E27FC236}">
                <a16:creationId xmlns:a16="http://schemas.microsoft.com/office/drawing/2014/main" id="{2F5D74CA-B7F5-4C69-9F4D-14C311167472}"/>
              </a:ext>
            </a:extLst>
          </p:cNvPr>
          <p:cNvSpPr/>
          <p:nvPr/>
        </p:nvSpPr>
        <p:spPr>
          <a:xfrm>
            <a:off x="9163332" y="2870805"/>
            <a:ext cx="1201526" cy="244436"/>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a:ea typeface="Roboto"/>
              </a:rPr>
              <a:t>master_branch</a:t>
            </a:r>
          </a:p>
        </p:txBody>
      </p:sp>
      <p:sp>
        <p:nvSpPr>
          <p:cNvPr id="11" name="Rektangel 10">
            <a:extLst>
              <a:ext uri="{FF2B5EF4-FFF2-40B4-BE49-F238E27FC236}">
                <a16:creationId xmlns:a16="http://schemas.microsoft.com/office/drawing/2014/main" id="{5DAA12AE-2207-48D8-98DA-FA668FBD199A}"/>
              </a:ext>
            </a:extLst>
          </p:cNvPr>
          <p:cNvSpPr/>
          <p:nvPr/>
        </p:nvSpPr>
        <p:spPr>
          <a:xfrm>
            <a:off x="9163332" y="3841564"/>
            <a:ext cx="1201526" cy="24443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200">
                <a:ea typeface="Roboto"/>
              </a:rPr>
              <a:t>feature_branch</a:t>
            </a:r>
          </a:p>
        </p:txBody>
      </p:sp>
      <p:sp>
        <p:nvSpPr>
          <p:cNvPr id="12" name="Flödesschema: Koppling 11">
            <a:extLst>
              <a:ext uri="{FF2B5EF4-FFF2-40B4-BE49-F238E27FC236}">
                <a16:creationId xmlns:a16="http://schemas.microsoft.com/office/drawing/2014/main" id="{8E7A480A-7E8B-4B51-BF8E-EED71FA69AC5}"/>
              </a:ext>
            </a:extLst>
          </p:cNvPr>
          <p:cNvSpPr/>
          <p:nvPr/>
        </p:nvSpPr>
        <p:spPr>
          <a:xfrm>
            <a:off x="4457291" y="3721255"/>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C</a:t>
            </a:r>
          </a:p>
        </p:txBody>
      </p:sp>
      <p:cxnSp>
        <p:nvCxnSpPr>
          <p:cNvPr id="13" name="Rak pilkoppling 12">
            <a:extLst>
              <a:ext uri="{FF2B5EF4-FFF2-40B4-BE49-F238E27FC236}">
                <a16:creationId xmlns:a16="http://schemas.microsoft.com/office/drawing/2014/main" id="{7FC68094-48C3-4BA9-B9A7-22A95DBC572C}"/>
              </a:ext>
            </a:extLst>
          </p:cNvPr>
          <p:cNvCxnSpPr>
            <a:cxnSpLocks/>
          </p:cNvCxnSpPr>
          <p:nvPr/>
        </p:nvCxnSpPr>
        <p:spPr>
          <a:xfrm flipH="1" flipV="1">
            <a:off x="5191354" y="4109636"/>
            <a:ext cx="508388" cy="2712"/>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Flödesschema: Koppling 13">
            <a:extLst>
              <a:ext uri="{FF2B5EF4-FFF2-40B4-BE49-F238E27FC236}">
                <a16:creationId xmlns:a16="http://schemas.microsoft.com/office/drawing/2014/main" id="{BB1A3150-2DF0-4E07-BCA6-E887742A9C5D}"/>
              </a:ext>
            </a:extLst>
          </p:cNvPr>
          <p:cNvSpPr/>
          <p:nvPr/>
        </p:nvSpPr>
        <p:spPr>
          <a:xfrm>
            <a:off x="5705122" y="3721254"/>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D</a:t>
            </a:r>
          </a:p>
        </p:txBody>
      </p:sp>
      <p:cxnSp>
        <p:nvCxnSpPr>
          <p:cNvPr id="5" name="Koppling: vinklad 4">
            <a:extLst>
              <a:ext uri="{FF2B5EF4-FFF2-40B4-BE49-F238E27FC236}">
                <a16:creationId xmlns:a16="http://schemas.microsoft.com/office/drawing/2014/main" id="{D479425D-B843-45C1-9FBF-8AC2BEC26E81}"/>
              </a:ext>
            </a:extLst>
          </p:cNvPr>
          <p:cNvCxnSpPr/>
          <p:nvPr/>
        </p:nvCxnSpPr>
        <p:spPr>
          <a:xfrm>
            <a:off x="4045587" y="3048972"/>
            <a:ext cx="386092" cy="1029393"/>
          </a:xfrm>
          <a:prstGeom prst="bentConnector3">
            <a:avLst/>
          </a:prstGeom>
          <a:ln w="12700">
            <a:solidFill>
              <a:srgbClr val="4472C4"/>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5" name="Flödesschema: Koppling 14">
            <a:extLst>
              <a:ext uri="{FF2B5EF4-FFF2-40B4-BE49-F238E27FC236}">
                <a16:creationId xmlns:a16="http://schemas.microsoft.com/office/drawing/2014/main" id="{48778964-DEF6-40CB-97DC-2DE1BFB70CE3}"/>
              </a:ext>
            </a:extLst>
          </p:cNvPr>
          <p:cNvSpPr/>
          <p:nvPr/>
        </p:nvSpPr>
        <p:spPr>
          <a:xfrm>
            <a:off x="5046131" y="267162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E</a:t>
            </a:r>
          </a:p>
        </p:txBody>
      </p:sp>
      <p:sp>
        <p:nvSpPr>
          <p:cNvPr id="16" name="Flödesschema: Koppling 15">
            <a:extLst>
              <a:ext uri="{FF2B5EF4-FFF2-40B4-BE49-F238E27FC236}">
                <a16:creationId xmlns:a16="http://schemas.microsoft.com/office/drawing/2014/main" id="{B289F50E-6181-4305-AE58-DCCBE714C902}"/>
              </a:ext>
            </a:extLst>
          </p:cNvPr>
          <p:cNvSpPr/>
          <p:nvPr/>
        </p:nvSpPr>
        <p:spPr>
          <a:xfrm>
            <a:off x="6393738" y="267162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F</a:t>
            </a:r>
          </a:p>
        </p:txBody>
      </p:sp>
      <p:cxnSp>
        <p:nvCxnSpPr>
          <p:cNvPr id="17" name="Rak pilkoppling 16">
            <a:extLst>
              <a:ext uri="{FF2B5EF4-FFF2-40B4-BE49-F238E27FC236}">
                <a16:creationId xmlns:a16="http://schemas.microsoft.com/office/drawing/2014/main" id="{9007BBB9-4CC3-4FB1-96E7-5A6EF578697E}"/>
              </a:ext>
            </a:extLst>
          </p:cNvPr>
          <p:cNvCxnSpPr>
            <a:cxnSpLocks/>
          </p:cNvCxnSpPr>
          <p:nvPr/>
        </p:nvCxnSpPr>
        <p:spPr>
          <a:xfrm flipH="1" flipV="1">
            <a:off x="5181089" y="3048769"/>
            <a:ext cx="439535" cy="2713"/>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Rak pilkoppling 17">
            <a:extLst>
              <a:ext uri="{FF2B5EF4-FFF2-40B4-BE49-F238E27FC236}">
                <a16:creationId xmlns:a16="http://schemas.microsoft.com/office/drawing/2014/main" id="{AFBB9159-C472-41D9-9982-DC3904B4DECD}"/>
              </a:ext>
            </a:extLst>
          </p:cNvPr>
          <p:cNvCxnSpPr>
            <a:cxnSpLocks/>
          </p:cNvCxnSpPr>
          <p:nvPr/>
        </p:nvCxnSpPr>
        <p:spPr>
          <a:xfrm flipH="1">
            <a:off x="4048353" y="3051566"/>
            <a:ext cx="973474" cy="709"/>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 name="textruta 3">
            <a:extLst>
              <a:ext uri="{FF2B5EF4-FFF2-40B4-BE49-F238E27FC236}">
                <a16:creationId xmlns:a16="http://schemas.microsoft.com/office/drawing/2014/main" id="{328C153D-6048-4B04-A565-433968284215}"/>
              </a:ext>
            </a:extLst>
          </p:cNvPr>
          <p:cNvSpPr txBox="1"/>
          <p:nvPr/>
        </p:nvSpPr>
        <p:spPr>
          <a:xfrm>
            <a:off x="2209800" y="4441864"/>
            <a:ext cx="3055802"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chemeClr val="accent4">
                    <a:lumMod val="75000"/>
                    <a:lumOff val="25000"/>
                  </a:schemeClr>
                </a:solidFill>
                <a:latin typeface="Roboto"/>
                <a:ea typeface="Roboto"/>
              </a:rPr>
              <a:t>git</a:t>
            </a:r>
            <a:r>
              <a:rPr lang="sv-SE" sz="1500">
                <a:solidFill>
                  <a:schemeClr val="accent4">
                    <a:lumMod val="75000"/>
                    <a:lumOff val="25000"/>
                  </a:schemeClr>
                </a:solidFill>
                <a:latin typeface="Roboto"/>
                <a:ea typeface="Roboto"/>
              </a:rPr>
              <a:t> </a:t>
            </a:r>
            <a:r>
              <a:rPr lang="sv-SE" sz="1500" err="1">
                <a:solidFill>
                  <a:schemeClr val="accent4">
                    <a:lumMod val="75000"/>
                    <a:lumOff val="25000"/>
                  </a:schemeClr>
                </a:solidFill>
                <a:latin typeface="Roboto"/>
                <a:ea typeface="Roboto"/>
              </a:rPr>
              <a:t>commit</a:t>
            </a:r>
            <a:r>
              <a:rPr lang="sv-SE" sz="1500">
                <a:solidFill>
                  <a:schemeClr val="accent4">
                    <a:lumMod val="75000"/>
                    <a:lumOff val="25000"/>
                  </a:schemeClr>
                </a:solidFill>
                <a:latin typeface="Roboto"/>
                <a:ea typeface="Roboto"/>
              </a:rPr>
              <a:t> –m "E"</a:t>
            </a:r>
          </a:p>
          <a:p>
            <a:r>
              <a:rPr lang="sv-SE" sz="1500" err="1">
                <a:solidFill>
                  <a:schemeClr val="accent4">
                    <a:lumMod val="75000"/>
                    <a:lumOff val="25000"/>
                  </a:schemeClr>
                </a:solidFill>
                <a:latin typeface="Roboto"/>
                <a:ea typeface="Roboto"/>
              </a:rPr>
              <a:t>git</a:t>
            </a:r>
            <a:r>
              <a:rPr lang="sv-SE" sz="1500">
                <a:solidFill>
                  <a:schemeClr val="accent4">
                    <a:lumMod val="75000"/>
                    <a:lumOff val="25000"/>
                  </a:schemeClr>
                </a:solidFill>
                <a:latin typeface="Roboto"/>
                <a:ea typeface="Roboto"/>
              </a:rPr>
              <a:t> </a:t>
            </a:r>
            <a:r>
              <a:rPr lang="sv-SE" sz="1500" err="1">
                <a:solidFill>
                  <a:schemeClr val="accent4">
                    <a:lumMod val="75000"/>
                    <a:lumOff val="25000"/>
                  </a:schemeClr>
                </a:solidFill>
                <a:latin typeface="Roboto"/>
                <a:ea typeface="Roboto"/>
              </a:rPr>
              <a:t>commit</a:t>
            </a:r>
            <a:r>
              <a:rPr lang="sv-SE" sz="1500">
                <a:solidFill>
                  <a:schemeClr val="accent4">
                    <a:lumMod val="75000"/>
                    <a:lumOff val="25000"/>
                  </a:schemeClr>
                </a:solidFill>
                <a:latin typeface="Roboto"/>
                <a:ea typeface="Roboto"/>
              </a:rPr>
              <a:t> –m "F"</a:t>
            </a:r>
          </a:p>
        </p:txBody>
      </p:sp>
      <p:cxnSp>
        <p:nvCxnSpPr>
          <p:cNvPr id="20" name="Rak pilkoppling 19">
            <a:extLst>
              <a:ext uri="{FF2B5EF4-FFF2-40B4-BE49-F238E27FC236}">
                <a16:creationId xmlns:a16="http://schemas.microsoft.com/office/drawing/2014/main" id="{8C3939EB-7A19-4A03-A8AD-0CB4F913DD76}"/>
              </a:ext>
            </a:extLst>
          </p:cNvPr>
          <p:cNvCxnSpPr>
            <a:cxnSpLocks/>
          </p:cNvCxnSpPr>
          <p:nvPr/>
        </p:nvCxnSpPr>
        <p:spPr>
          <a:xfrm flipH="1">
            <a:off x="5776625" y="3051974"/>
            <a:ext cx="618557" cy="4172"/>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0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4015-2CEC-C14B-90FE-85B553A1C5F7}"/>
              </a:ext>
            </a:extLst>
          </p:cNvPr>
          <p:cNvSpPr>
            <a:spLocks noGrp="1"/>
          </p:cNvSpPr>
          <p:nvPr>
            <p:ph type="title"/>
          </p:nvPr>
        </p:nvSpPr>
        <p:spPr/>
        <p:txBody>
          <a:bodyPr/>
          <a:lstStyle/>
          <a:p>
            <a:r>
              <a:rPr lang="en-SE">
                <a:latin typeface="Roboto Medium"/>
                <a:ea typeface="Roboto Medium"/>
              </a:rPr>
              <a:t>Scenario 4 – Merging instead of rebasing</a:t>
            </a:r>
          </a:p>
        </p:txBody>
      </p:sp>
      <p:sp>
        <p:nvSpPr>
          <p:cNvPr id="3" name="Flödesschema: Koppling 2">
            <a:extLst>
              <a:ext uri="{FF2B5EF4-FFF2-40B4-BE49-F238E27FC236}">
                <a16:creationId xmlns:a16="http://schemas.microsoft.com/office/drawing/2014/main" id="{6DA0975E-2BF6-444E-8563-EA19CF189C86}"/>
              </a:ext>
            </a:extLst>
          </p:cNvPr>
          <p:cNvSpPr/>
          <p:nvPr/>
        </p:nvSpPr>
        <p:spPr>
          <a:xfrm>
            <a:off x="2150822" y="2709513"/>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a:ea typeface="Roboto"/>
              </a:rPr>
              <a:t>A</a:t>
            </a:r>
          </a:p>
        </p:txBody>
      </p:sp>
      <p:cxnSp>
        <p:nvCxnSpPr>
          <p:cNvPr id="8" name="Rak pilkoppling 7">
            <a:extLst>
              <a:ext uri="{FF2B5EF4-FFF2-40B4-BE49-F238E27FC236}">
                <a16:creationId xmlns:a16="http://schemas.microsoft.com/office/drawing/2014/main" id="{5E944EFB-35B0-4A67-8E75-F09AED443F1D}"/>
              </a:ext>
            </a:extLst>
          </p:cNvPr>
          <p:cNvCxnSpPr/>
          <p:nvPr/>
        </p:nvCxnSpPr>
        <p:spPr>
          <a:xfrm flipH="1">
            <a:off x="2881460" y="3066387"/>
            <a:ext cx="432690" cy="4131"/>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 name="Flödesschema: Koppling 8">
            <a:extLst>
              <a:ext uri="{FF2B5EF4-FFF2-40B4-BE49-F238E27FC236}">
                <a16:creationId xmlns:a16="http://schemas.microsoft.com/office/drawing/2014/main" id="{FFDB03E6-8780-47BD-A728-E35BD809DAC9}"/>
              </a:ext>
            </a:extLst>
          </p:cNvPr>
          <p:cNvSpPr/>
          <p:nvPr/>
        </p:nvSpPr>
        <p:spPr>
          <a:xfrm>
            <a:off x="3326291" y="270951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B</a:t>
            </a:r>
          </a:p>
        </p:txBody>
      </p:sp>
      <p:sp>
        <p:nvSpPr>
          <p:cNvPr id="10" name="Rektangel 9">
            <a:extLst>
              <a:ext uri="{FF2B5EF4-FFF2-40B4-BE49-F238E27FC236}">
                <a16:creationId xmlns:a16="http://schemas.microsoft.com/office/drawing/2014/main" id="{2F5D74CA-B7F5-4C69-9F4D-14C311167472}"/>
              </a:ext>
            </a:extLst>
          </p:cNvPr>
          <p:cNvSpPr/>
          <p:nvPr/>
        </p:nvSpPr>
        <p:spPr>
          <a:xfrm>
            <a:off x="9163332" y="2870805"/>
            <a:ext cx="1201526" cy="244436"/>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a:ea typeface="Roboto"/>
              </a:rPr>
              <a:t>master_branch</a:t>
            </a:r>
          </a:p>
        </p:txBody>
      </p:sp>
      <p:sp>
        <p:nvSpPr>
          <p:cNvPr id="11" name="Rektangel 10">
            <a:extLst>
              <a:ext uri="{FF2B5EF4-FFF2-40B4-BE49-F238E27FC236}">
                <a16:creationId xmlns:a16="http://schemas.microsoft.com/office/drawing/2014/main" id="{5DAA12AE-2207-48D8-98DA-FA668FBD199A}"/>
              </a:ext>
            </a:extLst>
          </p:cNvPr>
          <p:cNvSpPr/>
          <p:nvPr/>
        </p:nvSpPr>
        <p:spPr>
          <a:xfrm>
            <a:off x="9163332" y="3841564"/>
            <a:ext cx="1201526" cy="24443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200">
                <a:ea typeface="Roboto"/>
              </a:rPr>
              <a:t>feature_branch</a:t>
            </a:r>
          </a:p>
        </p:txBody>
      </p:sp>
      <p:sp>
        <p:nvSpPr>
          <p:cNvPr id="12" name="Flödesschema: Koppling 11">
            <a:extLst>
              <a:ext uri="{FF2B5EF4-FFF2-40B4-BE49-F238E27FC236}">
                <a16:creationId xmlns:a16="http://schemas.microsoft.com/office/drawing/2014/main" id="{8E7A480A-7E8B-4B51-BF8E-EED71FA69AC5}"/>
              </a:ext>
            </a:extLst>
          </p:cNvPr>
          <p:cNvSpPr/>
          <p:nvPr/>
        </p:nvSpPr>
        <p:spPr>
          <a:xfrm>
            <a:off x="4457291" y="3721255"/>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C</a:t>
            </a:r>
          </a:p>
        </p:txBody>
      </p:sp>
      <p:cxnSp>
        <p:nvCxnSpPr>
          <p:cNvPr id="13" name="Rak pilkoppling 12">
            <a:extLst>
              <a:ext uri="{FF2B5EF4-FFF2-40B4-BE49-F238E27FC236}">
                <a16:creationId xmlns:a16="http://schemas.microsoft.com/office/drawing/2014/main" id="{7FC68094-48C3-4BA9-B9A7-22A95DBC572C}"/>
              </a:ext>
            </a:extLst>
          </p:cNvPr>
          <p:cNvCxnSpPr>
            <a:cxnSpLocks/>
          </p:cNvCxnSpPr>
          <p:nvPr/>
        </p:nvCxnSpPr>
        <p:spPr>
          <a:xfrm flipH="1">
            <a:off x="5191354" y="4112348"/>
            <a:ext cx="135495" cy="2692"/>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Flödesschema: Koppling 13">
            <a:extLst>
              <a:ext uri="{FF2B5EF4-FFF2-40B4-BE49-F238E27FC236}">
                <a16:creationId xmlns:a16="http://schemas.microsoft.com/office/drawing/2014/main" id="{BB1A3150-2DF0-4E07-BCA6-E887742A9C5D}"/>
              </a:ext>
            </a:extLst>
          </p:cNvPr>
          <p:cNvSpPr/>
          <p:nvPr/>
        </p:nvSpPr>
        <p:spPr>
          <a:xfrm>
            <a:off x="6196909" y="3726658"/>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D</a:t>
            </a:r>
          </a:p>
        </p:txBody>
      </p:sp>
      <p:cxnSp>
        <p:nvCxnSpPr>
          <p:cNvPr id="5" name="Koppling: vinklad 4">
            <a:extLst>
              <a:ext uri="{FF2B5EF4-FFF2-40B4-BE49-F238E27FC236}">
                <a16:creationId xmlns:a16="http://schemas.microsoft.com/office/drawing/2014/main" id="{D479425D-B843-45C1-9FBF-8AC2BEC26E81}"/>
              </a:ext>
            </a:extLst>
          </p:cNvPr>
          <p:cNvCxnSpPr/>
          <p:nvPr/>
        </p:nvCxnSpPr>
        <p:spPr>
          <a:xfrm>
            <a:off x="4045587" y="3048972"/>
            <a:ext cx="386092" cy="1029393"/>
          </a:xfrm>
          <a:prstGeom prst="bentConnector3">
            <a:avLst/>
          </a:prstGeom>
          <a:ln w="12700">
            <a:solidFill>
              <a:srgbClr val="4472C4"/>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5" name="Flödesschema: Koppling 14">
            <a:extLst>
              <a:ext uri="{FF2B5EF4-FFF2-40B4-BE49-F238E27FC236}">
                <a16:creationId xmlns:a16="http://schemas.microsoft.com/office/drawing/2014/main" id="{48778964-DEF6-40CB-97DC-2DE1BFB70CE3}"/>
              </a:ext>
            </a:extLst>
          </p:cNvPr>
          <p:cNvSpPr/>
          <p:nvPr/>
        </p:nvSpPr>
        <p:spPr>
          <a:xfrm>
            <a:off x="5046131" y="267162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E</a:t>
            </a:r>
          </a:p>
        </p:txBody>
      </p:sp>
      <p:sp>
        <p:nvSpPr>
          <p:cNvPr id="16" name="Flödesschema: Koppling 15">
            <a:extLst>
              <a:ext uri="{FF2B5EF4-FFF2-40B4-BE49-F238E27FC236}">
                <a16:creationId xmlns:a16="http://schemas.microsoft.com/office/drawing/2014/main" id="{B289F50E-6181-4305-AE58-DCCBE714C902}"/>
              </a:ext>
            </a:extLst>
          </p:cNvPr>
          <p:cNvSpPr/>
          <p:nvPr/>
        </p:nvSpPr>
        <p:spPr>
          <a:xfrm>
            <a:off x="6393738" y="267162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F</a:t>
            </a:r>
          </a:p>
        </p:txBody>
      </p:sp>
      <p:cxnSp>
        <p:nvCxnSpPr>
          <p:cNvPr id="17" name="Rak pilkoppling 16">
            <a:extLst>
              <a:ext uri="{FF2B5EF4-FFF2-40B4-BE49-F238E27FC236}">
                <a16:creationId xmlns:a16="http://schemas.microsoft.com/office/drawing/2014/main" id="{9007BBB9-4CC3-4FB1-96E7-5A6EF578697E}"/>
              </a:ext>
            </a:extLst>
          </p:cNvPr>
          <p:cNvCxnSpPr>
            <a:cxnSpLocks/>
          </p:cNvCxnSpPr>
          <p:nvPr/>
        </p:nvCxnSpPr>
        <p:spPr>
          <a:xfrm flipH="1" flipV="1">
            <a:off x="5181089" y="3048769"/>
            <a:ext cx="439535" cy="2713"/>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Rak pilkoppling 17">
            <a:extLst>
              <a:ext uri="{FF2B5EF4-FFF2-40B4-BE49-F238E27FC236}">
                <a16:creationId xmlns:a16="http://schemas.microsoft.com/office/drawing/2014/main" id="{AFBB9159-C472-41D9-9982-DC3904B4DECD}"/>
              </a:ext>
            </a:extLst>
          </p:cNvPr>
          <p:cNvCxnSpPr>
            <a:cxnSpLocks/>
          </p:cNvCxnSpPr>
          <p:nvPr/>
        </p:nvCxnSpPr>
        <p:spPr>
          <a:xfrm flipH="1">
            <a:off x="4048353" y="3051566"/>
            <a:ext cx="973474" cy="709"/>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 name="textruta 3">
            <a:extLst>
              <a:ext uri="{FF2B5EF4-FFF2-40B4-BE49-F238E27FC236}">
                <a16:creationId xmlns:a16="http://schemas.microsoft.com/office/drawing/2014/main" id="{328C153D-6048-4B04-A565-433968284215}"/>
              </a:ext>
            </a:extLst>
          </p:cNvPr>
          <p:cNvSpPr txBox="1"/>
          <p:nvPr/>
        </p:nvSpPr>
        <p:spPr>
          <a:xfrm>
            <a:off x="2209800" y="4441864"/>
            <a:ext cx="3055802" cy="30008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a:solidFill>
                  <a:schemeClr val="accent2"/>
                </a:solidFill>
                <a:latin typeface="Roboto"/>
                <a:ea typeface="Roboto"/>
              </a:rPr>
              <a:t>git </a:t>
            </a:r>
            <a:r>
              <a:rPr lang="sv-SE" sz="1500" err="1">
                <a:solidFill>
                  <a:schemeClr val="accent2"/>
                </a:solidFill>
                <a:latin typeface="Roboto"/>
                <a:ea typeface="Roboto"/>
              </a:rPr>
              <a:t>pull</a:t>
            </a:r>
            <a:r>
              <a:rPr lang="sv-SE" sz="1500">
                <a:solidFill>
                  <a:schemeClr val="accent2"/>
                </a:solidFill>
                <a:latin typeface="Roboto"/>
                <a:ea typeface="Roboto"/>
              </a:rPr>
              <a:t> </a:t>
            </a:r>
            <a:r>
              <a:rPr lang="sv-SE" sz="1500" err="1">
                <a:solidFill>
                  <a:schemeClr val="accent2"/>
                </a:solidFill>
                <a:latin typeface="Roboto"/>
                <a:ea typeface="Roboto"/>
              </a:rPr>
              <a:t>origin</a:t>
            </a:r>
            <a:r>
              <a:rPr lang="sv-SE" sz="1500">
                <a:solidFill>
                  <a:schemeClr val="accent2"/>
                </a:solidFill>
                <a:latin typeface="Roboto"/>
                <a:ea typeface="Roboto"/>
              </a:rPr>
              <a:t> </a:t>
            </a:r>
            <a:r>
              <a:rPr lang="sv-SE" sz="1500" err="1">
                <a:solidFill>
                  <a:schemeClr val="accent2"/>
                </a:solidFill>
                <a:latin typeface="Roboto"/>
                <a:ea typeface="Roboto"/>
              </a:rPr>
              <a:t>master_branch</a:t>
            </a:r>
            <a:endParaRPr lang="sv-SE" sz="1350">
              <a:solidFill>
                <a:schemeClr val="accent2"/>
              </a:solidFill>
              <a:ea typeface="Roboto"/>
            </a:endParaRPr>
          </a:p>
        </p:txBody>
      </p:sp>
      <p:cxnSp>
        <p:nvCxnSpPr>
          <p:cNvPr id="20" name="Rak pilkoppling 19">
            <a:extLst>
              <a:ext uri="{FF2B5EF4-FFF2-40B4-BE49-F238E27FC236}">
                <a16:creationId xmlns:a16="http://schemas.microsoft.com/office/drawing/2014/main" id="{8C3939EB-7A19-4A03-A8AD-0CB4F913DD76}"/>
              </a:ext>
            </a:extLst>
          </p:cNvPr>
          <p:cNvCxnSpPr>
            <a:cxnSpLocks/>
          </p:cNvCxnSpPr>
          <p:nvPr/>
        </p:nvCxnSpPr>
        <p:spPr>
          <a:xfrm flipH="1">
            <a:off x="5776625" y="3051974"/>
            <a:ext cx="618557" cy="4172"/>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 name="Flödesschema: Koppling 5">
            <a:extLst>
              <a:ext uri="{FF2B5EF4-FFF2-40B4-BE49-F238E27FC236}">
                <a16:creationId xmlns:a16="http://schemas.microsoft.com/office/drawing/2014/main" id="{A06D3CC0-D4DE-469E-BFF4-09B0CA8A1FF1}"/>
              </a:ext>
            </a:extLst>
          </p:cNvPr>
          <p:cNvSpPr/>
          <p:nvPr/>
        </p:nvSpPr>
        <p:spPr>
          <a:xfrm>
            <a:off x="8132563" y="3723277"/>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900">
                <a:ea typeface="Roboto"/>
              </a:rPr>
              <a:t>Merge</a:t>
            </a:r>
            <a:endParaRPr lang="sv-SE" sz="1050">
              <a:ea typeface="Roboto"/>
            </a:endParaRPr>
          </a:p>
        </p:txBody>
      </p:sp>
      <p:cxnSp>
        <p:nvCxnSpPr>
          <p:cNvPr id="7" name="Koppling: böjd 6">
            <a:extLst>
              <a:ext uri="{FF2B5EF4-FFF2-40B4-BE49-F238E27FC236}">
                <a16:creationId xmlns:a16="http://schemas.microsoft.com/office/drawing/2014/main" id="{5085B4BD-7A23-4883-8B37-34E6A269F059}"/>
              </a:ext>
            </a:extLst>
          </p:cNvPr>
          <p:cNvCxnSpPr/>
          <p:nvPr/>
        </p:nvCxnSpPr>
        <p:spPr>
          <a:xfrm flipH="1" flipV="1">
            <a:off x="7128034" y="3035930"/>
            <a:ext cx="1030948" cy="1086344"/>
          </a:xfrm>
          <a:prstGeom prst="curvedConnector3">
            <a:avLst/>
          </a:prstGeom>
          <a:ln w="12700">
            <a:solidFill>
              <a:srgbClr val="4472C4"/>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2" name="Rak pilkoppling 21">
            <a:extLst>
              <a:ext uri="{FF2B5EF4-FFF2-40B4-BE49-F238E27FC236}">
                <a16:creationId xmlns:a16="http://schemas.microsoft.com/office/drawing/2014/main" id="{7D63309E-FF9E-4F48-B984-31056B8D3173}"/>
              </a:ext>
            </a:extLst>
          </p:cNvPr>
          <p:cNvCxnSpPr>
            <a:cxnSpLocks/>
          </p:cNvCxnSpPr>
          <p:nvPr/>
        </p:nvCxnSpPr>
        <p:spPr>
          <a:xfrm flipH="1" flipV="1">
            <a:off x="7719926" y="4131253"/>
            <a:ext cx="414725" cy="8114"/>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1" name="Flödesschema: Koppling 20">
            <a:extLst>
              <a:ext uri="{FF2B5EF4-FFF2-40B4-BE49-F238E27FC236}">
                <a16:creationId xmlns:a16="http://schemas.microsoft.com/office/drawing/2014/main" id="{BB42F6E8-5E8B-49C3-9732-193646F0043D}"/>
              </a:ext>
            </a:extLst>
          </p:cNvPr>
          <p:cNvSpPr/>
          <p:nvPr/>
        </p:nvSpPr>
        <p:spPr>
          <a:xfrm>
            <a:off x="5337960" y="372545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E</a:t>
            </a:r>
          </a:p>
        </p:txBody>
      </p:sp>
      <p:sp>
        <p:nvSpPr>
          <p:cNvPr id="23" name="Flödesschema: Koppling 22">
            <a:extLst>
              <a:ext uri="{FF2B5EF4-FFF2-40B4-BE49-F238E27FC236}">
                <a16:creationId xmlns:a16="http://schemas.microsoft.com/office/drawing/2014/main" id="{2A5E468D-033F-4A0B-A052-A7350C1F2CDF}"/>
              </a:ext>
            </a:extLst>
          </p:cNvPr>
          <p:cNvSpPr/>
          <p:nvPr/>
        </p:nvSpPr>
        <p:spPr>
          <a:xfrm>
            <a:off x="6993611" y="3725450"/>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F</a:t>
            </a:r>
          </a:p>
        </p:txBody>
      </p:sp>
      <p:cxnSp>
        <p:nvCxnSpPr>
          <p:cNvPr id="24" name="Rak pilkoppling 23">
            <a:extLst>
              <a:ext uri="{FF2B5EF4-FFF2-40B4-BE49-F238E27FC236}">
                <a16:creationId xmlns:a16="http://schemas.microsoft.com/office/drawing/2014/main" id="{6B8935ED-AC32-4BBB-8F79-E1FD8129EE6B}"/>
              </a:ext>
            </a:extLst>
          </p:cNvPr>
          <p:cNvCxnSpPr>
            <a:cxnSpLocks/>
          </p:cNvCxnSpPr>
          <p:nvPr/>
        </p:nvCxnSpPr>
        <p:spPr>
          <a:xfrm flipH="1" flipV="1">
            <a:off x="5974969" y="4088019"/>
            <a:ext cx="184134" cy="18925"/>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4015-2CEC-C14B-90FE-85B553A1C5F7}"/>
              </a:ext>
            </a:extLst>
          </p:cNvPr>
          <p:cNvSpPr>
            <a:spLocks noGrp="1"/>
          </p:cNvSpPr>
          <p:nvPr>
            <p:ph type="title"/>
          </p:nvPr>
        </p:nvSpPr>
        <p:spPr/>
        <p:txBody>
          <a:bodyPr/>
          <a:lstStyle/>
          <a:p>
            <a:r>
              <a:rPr lang="en-SE">
                <a:latin typeface="Roboto Medium"/>
                <a:ea typeface="Roboto Medium"/>
              </a:rPr>
              <a:t>Scenario 4 </a:t>
            </a:r>
          </a:p>
        </p:txBody>
      </p:sp>
      <p:sp>
        <p:nvSpPr>
          <p:cNvPr id="3" name="Flödesschema: Koppling 2">
            <a:extLst>
              <a:ext uri="{FF2B5EF4-FFF2-40B4-BE49-F238E27FC236}">
                <a16:creationId xmlns:a16="http://schemas.microsoft.com/office/drawing/2014/main" id="{6DA0975E-2BF6-444E-8563-EA19CF189C86}"/>
              </a:ext>
            </a:extLst>
          </p:cNvPr>
          <p:cNvSpPr/>
          <p:nvPr/>
        </p:nvSpPr>
        <p:spPr>
          <a:xfrm>
            <a:off x="2150822" y="2709513"/>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a:ea typeface="Roboto"/>
              </a:rPr>
              <a:t>A</a:t>
            </a:r>
          </a:p>
        </p:txBody>
      </p:sp>
      <p:cxnSp>
        <p:nvCxnSpPr>
          <p:cNvPr id="8" name="Rak pilkoppling 7">
            <a:extLst>
              <a:ext uri="{FF2B5EF4-FFF2-40B4-BE49-F238E27FC236}">
                <a16:creationId xmlns:a16="http://schemas.microsoft.com/office/drawing/2014/main" id="{5E944EFB-35B0-4A67-8E75-F09AED443F1D}"/>
              </a:ext>
            </a:extLst>
          </p:cNvPr>
          <p:cNvCxnSpPr/>
          <p:nvPr/>
        </p:nvCxnSpPr>
        <p:spPr>
          <a:xfrm flipH="1">
            <a:off x="2881460" y="3066387"/>
            <a:ext cx="432690" cy="4131"/>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 name="Flödesschema: Koppling 8">
            <a:extLst>
              <a:ext uri="{FF2B5EF4-FFF2-40B4-BE49-F238E27FC236}">
                <a16:creationId xmlns:a16="http://schemas.microsoft.com/office/drawing/2014/main" id="{FFDB03E6-8780-47BD-A728-E35BD809DAC9}"/>
              </a:ext>
            </a:extLst>
          </p:cNvPr>
          <p:cNvSpPr/>
          <p:nvPr/>
        </p:nvSpPr>
        <p:spPr>
          <a:xfrm>
            <a:off x="3326291" y="2709512"/>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B</a:t>
            </a:r>
          </a:p>
        </p:txBody>
      </p:sp>
      <p:sp>
        <p:nvSpPr>
          <p:cNvPr id="10" name="Rektangel 9">
            <a:extLst>
              <a:ext uri="{FF2B5EF4-FFF2-40B4-BE49-F238E27FC236}">
                <a16:creationId xmlns:a16="http://schemas.microsoft.com/office/drawing/2014/main" id="{2F5D74CA-B7F5-4C69-9F4D-14C311167472}"/>
              </a:ext>
            </a:extLst>
          </p:cNvPr>
          <p:cNvSpPr/>
          <p:nvPr/>
        </p:nvSpPr>
        <p:spPr>
          <a:xfrm>
            <a:off x="9163332" y="2870805"/>
            <a:ext cx="1201526" cy="244436"/>
          </a:xfrm>
          <a:prstGeom prst="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a:ea typeface="Roboto"/>
              </a:rPr>
              <a:t>master_branch</a:t>
            </a:r>
          </a:p>
        </p:txBody>
      </p:sp>
      <p:sp>
        <p:nvSpPr>
          <p:cNvPr id="11" name="Rektangel 10">
            <a:extLst>
              <a:ext uri="{FF2B5EF4-FFF2-40B4-BE49-F238E27FC236}">
                <a16:creationId xmlns:a16="http://schemas.microsoft.com/office/drawing/2014/main" id="{5DAA12AE-2207-48D8-98DA-FA668FBD199A}"/>
              </a:ext>
            </a:extLst>
          </p:cNvPr>
          <p:cNvSpPr/>
          <p:nvPr/>
        </p:nvSpPr>
        <p:spPr>
          <a:xfrm>
            <a:off x="9163332" y="3841564"/>
            <a:ext cx="1201526" cy="24443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200">
                <a:ea typeface="Roboto"/>
              </a:rPr>
              <a:t>feature_branch</a:t>
            </a:r>
          </a:p>
        </p:txBody>
      </p:sp>
      <p:sp>
        <p:nvSpPr>
          <p:cNvPr id="12" name="Flödesschema: Koppling 11">
            <a:extLst>
              <a:ext uri="{FF2B5EF4-FFF2-40B4-BE49-F238E27FC236}">
                <a16:creationId xmlns:a16="http://schemas.microsoft.com/office/drawing/2014/main" id="{8E7A480A-7E8B-4B51-BF8E-EED71FA69AC5}"/>
              </a:ext>
            </a:extLst>
          </p:cNvPr>
          <p:cNvSpPr/>
          <p:nvPr/>
        </p:nvSpPr>
        <p:spPr>
          <a:xfrm>
            <a:off x="5620412" y="5279243"/>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C</a:t>
            </a:r>
          </a:p>
        </p:txBody>
      </p:sp>
      <p:sp>
        <p:nvSpPr>
          <p:cNvPr id="14" name="Flödesschema: Koppling 13">
            <a:extLst>
              <a:ext uri="{FF2B5EF4-FFF2-40B4-BE49-F238E27FC236}">
                <a16:creationId xmlns:a16="http://schemas.microsoft.com/office/drawing/2014/main" id="{BB1A3150-2DF0-4E07-BCA6-E887742A9C5D}"/>
              </a:ext>
            </a:extLst>
          </p:cNvPr>
          <p:cNvSpPr/>
          <p:nvPr/>
        </p:nvSpPr>
        <p:spPr>
          <a:xfrm>
            <a:off x="7250616" y="5277057"/>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D</a:t>
            </a:r>
          </a:p>
        </p:txBody>
      </p:sp>
      <p:cxnSp>
        <p:nvCxnSpPr>
          <p:cNvPr id="5" name="Koppling: vinklad 4">
            <a:extLst>
              <a:ext uri="{FF2B5EF4-FFF2-40B4-BE49-F238E27FC236}">
                <a16:creationId xmlns:a16="http://schemas.microsoft.com/office/drawing/2014/main" id="{D479425D-B843-45C1-9FBF-8AC2BEC26E81}"/>
              </a:ext>
            </a:extLst>
          </p:cNvPr>
          <p:cNvCxnSpPr/>
          <p:nvPr/>
        </p:nvCxnSpPr>
        <p:spPr>
          <a:xfrm>
            <a:off x="6372653" y="3072844"/>
            <a:ext cx="386092" cy="1039782"/>
          </a:xfrm>
          <a:prstGeom prst="bentConnector3">
            <a:avLst/>
          </a:prstGeom>
          <a:ln w="12700">
            <a:solidFill>
              <a:srgbClr val="4472C4"/>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5" name="Flödesschema: Koppling 14">
            <a:extLst>
              <a:ext uri="{FF2B5EF4-FFF2-40B4-BE49-F238E27FC236}">
                <a16:creationId xmlns:a16="http://schemas.microsoft.com/office/drawing/2014/main" id="{48778964-DEF6-40CB-97DC-2DE1BFB70CE3}"/>
              </a:ext>
            </a:extLst>
          </p:cNvPr>
          <p:cNvSpPr/>
          <p:nvPr/>
        </p:nvSpPr>
        <p:spPr>
          <a:xfrm>
            <a:off x="4447088" y="2712935"/>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E</a:t>
            </a:r>
          </a:p>
        </p:txBody>
      </p:sp>
      <p:sp>
        <p:nvSpPr>
          <p:cNvPr id="16" name="Flödesschema: Koppling 15">
            <a:extLst>
              <a:ext uri="{FF2B5EF4-FFF2-40B4-BE49-F238E27FC236}">
                <a16:creationId xmlns:a16="http://schemas.microsoft.com/office/drawing/2014/main" id="{B289F50E-6181-4305-AE58-DCCBE714C902}"/>
              </a:ext>
            </a:extLst>
          </p:cNvPr>
          <p:cNvSpPr/>
          <p:nvPr/>
        </p:nvSpPr>
        <p:spPr>
          <a:xfrm>
            <a:off x="5622557" y="2712935"/>
            <a:ext cx="722981" cy="722981"/>
          </a:xfrm>
          <a:prstGeom prst="flowChartConnector">
            <a:avLst/>
          </a:prstGeom>
          <a:solidFill>
            <a:schemeClr val="accent4">
              <a:lumMod val="75000"/>
              <a:lumOff val="2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F</a:t>
            </a:r>
          </a:p>
        </p:txBody>
      </p:sp>
      <p:cxnSp>
        <p:nvCxnSpPr>
          <p:cNvPr id="17" name="Rak pilkoppling 16">
            <a:extLst>
              <a:ext uri="{FF2B5EF4-FFF2-40B4-BE49-F238E27FC236}">
                <a16:creationId xmlns:a16="http://schemas.microsoft.com/office/drawing/2014/main" id="{9007BBB9-4CC3-4FB1-96E7-5A6EF578697E}"/>
              </a:ext>
            </a:extLst>
          </p:cNvPr>
          <p:cNvCxnSpPr>
            <a:cxnSpLocks/>
          </p:cNvCxnSpPr>
          <p:nvPr/>
        </p:nvCxnSpPr>
        <p:spPr>
          <a:xfrm flipH="1" flipV="1">
            <a:off x="5181089" y="3048769"/>
            <a:ext cx="439535" cy="2713"/>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Rak pilkoppling 17">
            <a:extLst>
              <a:ext uri="{FF2B5EF4-FFF2-40B4-BE49-F238E27FC236}">
                <a16:creationId xmlns:a16="http://schemas.microsoft.com/office/drawing/2014/main" id="{AFBB9159-C472-41D9-9982-DC3904B4DECD}"/>
              </a:ext>
            </a:extLst>
          </p:cNvPr>
          <p:cNvCxnSpPr>
            <a:cxnSpLocks/>
          </p:cNvCxnSpPr>
          <p:nvPr/>
        </p:nvCxnSpPr>
        <p:spPr>
          <a:xfrm flipH="1">
            <a:off x="4048354" y="3037795"/>
            <a:ext cx="388203" cy="709"/>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 name="Flödesschema: Koppling 3">
            <a:extLst>
              <a:ext uri="{FF2B5EF4-FFF2-40B4-BE49-F238E27FC236}">
                <a16:creationId xmlns:a16="http://schemas.microsoft.com/office/drawing/2014/main" id="{C11C4A1B-39E4-4D4D-8D5B-EFBF52EF3FAF}"/>
              </a:ext>
            </a:extLst>
          </p:cNvPr>
          <p:cNvSpPr/>
          <p:nvPr/>
        </p:nvSpPr>
        <p:spPr>
          <a:xfrm>
            <a:off x="6761771" y="3739735"/>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C'</a:t>
            </a:r>
          </a:p>
        </p:txBody>
      </p:sp>
      <p:cxnSp>
        <p:nvCxnSpPr>
          <p:cNvPr id="20" name="Rak pilkoppling 19">
            <a:extLst>
              <a:ext uri="{FF2B5EF4-FFF2-40B4-BE49-F238E27FC236}">
                <a16:creationId xmlns:a16="http://schemas.microsoft.com/office/drawing/2014/main" id="{772B3E2F-D872-4079-A20F-5DF884C3BAF8}"/>
              </a:ext>
            </a:extLst>
          </p:cNvPr>
          <p:cNvCxnSpPr>
            <a:cxnSpLocks/>
          </p:cNvCxnSpPr>
          <p:nvPr/>
        </p:nvCxnSpPr>
        <p:spPr>
          <a:xfrm flipH="1" flipV="1">
            <a:off x="7487621" y="4119902"/>
            <a:ext cx="439533" cy="2712"/>
          </a:xfrm>
          <a:prstGeom prst="straightConnector1">
            <a:avLst/>
          </a:prstGeom>
          <a:ln w="12700">
            <a:solidFill>
              <a:srgbClr val="4472C4"/>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1" name="Flödesschema: Koppling 20">
            <a:extLst>
              <a:ext uri="{FF2B5EF4-FFF2-40B4-BE49-F238E27FC236}">
                <a16:creationId xmlns:a16="http://schemas.microsoft.com/office/drawing/2014/main" id="{3657EE15-EEF0-450F-8A7E-2BE4BA76D01B}"/>
              </a:ext>
            </a:extLst>
          </p:cNvPr>
          <p:cNvSpPr/>
          <p:nvPr/>
        </p:nvSpPr>
        <p:spPr>
          <a:xfrm>
            <a:off x="7918762" y="3731521"/>
            <a:ext cx="722981" cy="722981"/>
          </a:xfrm>
          <a:prstGeom prst="flowChartConnector">
            <a:avLst/>
          </a:prstGeom>
          <a:solidFill>
            <a:schemeClr val="accent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sv-SE" sz="1800">
                <a:ea typeface="Roboto"/>
              </a:rPr>
              <a:t>D'</a:t>
            </a:r>
          </a:p>
        </p:txBody>
      </p:sp>
      <p:sp>
        <p:nvSpPr>
          <p:cNvPr id="6" name="textruta 5">
            <a:extLst>
              <a:ext uri="{FF2B5EF4-FFF2-40B4-BE49-F238E27FC236}">
                <a16:creationId xmlns:a16="http://schemas.microsoft.com/office/drawing/2014/main" id="{76AEA30F-C09B-470E-9AC4-F854D697DF74}"/>
              </a:ext>
            </a:extLst>
          </p:cNvPr>
          <p:cNvSpPr txBox="1"/>
          <p:nvPr/>
        </p:nvSpPr>
        <p:spPr>
          <a:xfrm>
            <a:off x="2230456" y="4448749"/>
            <a:ext cx="4260772"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800" b="1">
                <a:solidFill>
                  <a:schemeClr val="accent2"/>
                </a:solidFill>
                <a:latin typeface="Roboto"/>
                <a:ea typeface="Roboto"/>
              </a:rPr>
              <a:t>git </a:t>
            </a:r>
            <a:r>
              <a:rPr lang="sv-SE" sz="1800" b="1" err="1">
                <a:solidFill>
                  <a:schemeClr val="accent2"/>
                </a:solidFill>
                <a:latin typeface="Roboto"/>
                <a:ea typeface="Roboto"/>
              </a:rPr>
              <a:t>pull</a:t>
            </a:r>
            <a:r>
              <a:rPr lang="sv-SE" sz="1800" b="1">
                <a:solidFill>
                  <a:schemeClr val="accent2"/>
                </a:solidFill>
                <a:latin typeface="Roboto"/>
                <a:ea typeface="Roboto"/>
              </a:rPr>
              <a:t> </a:t>
            </a:r>
            <a:r>
              <a:rPr lang="sv-SE" sz="1800" b="1" err="1">
                <a:solidFill>
                  <a:schemeClr val="accent2"/>
                </a:solidFill>
                <a:latin typeface="Roboto"/>
                <a:ea typeface="Roboto"/>
              </a:rPr>
              <a:t>origin</a:t>
            </a:r>
            <a:r>
              <a:rPr lang="sv-SE" sz="1800" b="1">
                <a:solidFill>
                  <a:schemeClr val="accent2"/>
                </a:solidFill>
                <a:latin typeface="Roboto"/>
                <a:ea typeface="Roboto"/>
              </a:rPr>
              <a:t> </a:t>
            </a:r>
            <a:r>
              <a:rPr lang="sv-SE" sz="1800" b="1" err="1">
                <a:solidFill>
                  <a:schemeClr val="accent2"/>
                </a:solidFill>
                <a:latin typeface="Roboto"/>
                <a:ea typeface="Roboto"/>
              </a:rPr>
              <a:t>master_branch</a:t>
            </a:r>
            <a:r>
              <a:rPr lang="sv-SE" sz="1800" b="1">
                <a:solidFill>
                  <a:schemeClr val="accent2"/>
                </a:solidFill>
                <a:latin typeface="Roboto"/>
                <a:ea typeface="Roboto"/>
              </a:rPr>
              <a:t> --</a:t>
            </a:r>
            <a:r>
              <a:rPr lang="sv-SE" sz="1800" b="1" err="1">
                <a:solidFill>
                  <a:schemeClr val="accent2"/>
                </a:solidFill>
                <a:latin typeface="Roboto"/>
                <a:ea typeface="Roboto"/>
              </a:rPr>
              <a:t>rebase</a:t>
            </a:r>
            <a:endParaRPr lang="sv-SE" sz="1800" b="1" err="1">
              <a:solidFill>
                <a:schemeClr val="accent2"/>
              </a:solidFill>
              <a:ea typeface="Roboto"/>
            </a:endParaRPr>
          </a:p>
        </p:txBody>
      </p:sp>
    </p:spTree>
    <p:extLst>
      <p:ext uri="{BB962C8B-B14F-4D97-AF65-F5344CB8AC3E}">
        <p14:creationId xmlns:p14="http://schemas.microsoft.com/office/powerpoint/2010/main" val="320478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3" name="Content Placeholder 2">
            <a:extLst>
              <a:ext uri="{FF2B5EF4-FFF2-40B4-BE49-F238E27FC236}">
                <a16:creationId xmlns:a16="http://schemas.microsoft.com/office/drawing/2014/main" id="{45C61978-82B9-714F-AA62-074F1781DD99}"/>
              </a:ext>
            </a:extLst>
          </p:cNvPr>
          <p:cNvSpPr>
            <a:spLocks noGrp="1"/>
          </p:cNvSpPr>
          <p:nvPr>
            <p:ph sz="half" idx="1"/>
          </p:nvPr>
        </p:nvSpPr>
        <p:spPr/>
        <p:txBody>
          <a:bodyPr/>
          <a:lstStyle/>
          <a:p>
            <a:r>
              <a:rPr lang="en-SE"/>
              <a:t>When</a:t>
            </a:r>
          </a:p>
          <a:p>
            <a:pPr lvl="1"/>
            <a:r>
              <a:rPr lang="en-SE"/>
              <a:t>A bug was introduced somewhere in the last 100 commits and you have a way to test if the bug is present e.g. a test or visual confirmation</a:t>
            </a:r>
          </a:p>
          <a:p>
            <a:r>
              <a:rPr lang="en-SE"/>
              <a:t>How</a:t>
            </a:r>
          </a:p>
          <a:p>
            <a:pPr lvl="1"/>
            <a:r>
              <a:rPr lang="en-GB"/>
              <a:t>G</a:t>
            </a:r>
            <a:r>
              <a:rPr lang="en-SE"/>
              <a:t>it bisect</a:t>
            </a:r>
          </a:p>
          <a:p>
            <a:pPr lvl="1"/>
            <a:endParaRPr lang="en-SE"/>
          </a:p>
        </p:txBody>
      </p:sp>
    </p:spTree>
    <p:extLst>
      <p:ext uri="{BB962C8B-B14F-4D97-AF65-F5344CB8AC3E}">
        <p14:creationId xmlns:p14="http://schemas.microsoft.com/office/powerpoint/2010/main" val="2646566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6" name="Flödesschema: Koppling 5">
            <a:extLst>
              <a:ext uri="{FF2B5EF4-FFF2-40B4-BE49-F238E27FC236}">
                <a16:creationId xmlns:a16="http://schemas.microsoft.com/office/drawing/2014/main" id="{4A9BC166-4689-4D78-A47E-398796BC8104}"/>
              </a:ext>
            </a:extLst>
          </p:cNvPr>
          <p:cNvSpPr/>
          <p:nvPr/>
        </p:nvSpPr>
        <p:spPr>
          <a:xfrm>
            <a:off x="24669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7" name="Flödesschema: Koppling 6">
            <a:extLst>
              <a:ext uri="{FF2B5EF4-FFF2-40B4-BE49-F238E27FC236}">
                <a16:creationId xmlns:a16="http://schemas.microsoft.com/office/drawing/2014/main" id="{12F6E9C1-525B-494A-A8FB-A1FFB9F838E0}"/>
              </a:ext>
            </a:extLst>
          </p:cNvPr>
          <p:cNvSpPr/>
          <p:nvPr/>
        </p:nvSpPr>
        <p:spPr>
          <a:xfrm>
            <a:off x="2688432" y="3143251"/>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lödesschema: Koppling 7">
            <a:extLst>
              <a:ext uri="{FF2B5EF4-FFF2-40B4-BE49-F238E27FC236}">
                <a16:creationId xmlns:a16="http://schemas.microsoft.com/office/drawing/2014/main" id="{D48C2740-EAC6-497D-B572-8F9549A49E86}"/>
              </a:ext>
            </a:extLst>
          </p:cNvPr>
          <p:cNvSpPr/>
          <p:nvPr/>
        </p:nvSpPr>
        <p:spPr>
          <a:xfrm>
            <a:off x="2924176" y="3143251"/>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9" name="Flödesschema: Koppling 8">
            <a:extLst>
              <a:ext uri="{FF2B5EF4-FFF2-40B4-BE49-F238E27FC236}">
                <a16:creationId xmlns:a16="http://schemas.microsoft.com/office/drawing/2014/main" id="{BCF22F91-9E8F-40AC-8F34-4C1B32AE12C7}"/>
              </a:ext>
            </a:extLst>
          </p:cNvPr>
          <p:cNvSpPr/>
          <p:nvPr/>
        </p:nvSpPr>
        <p:spPr>
          <a:xfrm>
            <a:off x="3152775" y="3143251"/>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Flödesschema: Koppling 9">
            <a:extLst>
              <a:ext uri="{FF2B5EF4-FFF2-40B4-BE49-F238E27FC236}">
                <a16:creationId xmlns:a16="http://schemas.microsoft.com/office/drawing/2014/main" id="{23F4F56B-A463-4D2C-9544-0DFF7B4AF7CE}"/>
              </a:ext>
            </a:extLst>
          </p:cNvPr>
          <p:cNvSpPr/>
          <p:nvPr/>
        </p:nvSpPr>
        <p:spPr>
          <a:xfrm>
            <a:off x="3381375"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 name="Flödesschema: Koppling 10">
            <a:extLst>
              <a:ext uri="{FF2B5EF4-FFF2-40B4-BE49-F238E27FC236}">
                <a16:creationId xmlns:a16="http://schemas.microsoft.com/office/drawing/2014/main" id="{CB4AA1CC-0E98-446B-B3F7-8F50CDBD7DA9}"/>
              </a:ext>
            </a:extLst>
          </p:cNvPr>
          <p:cNvSpPr/>
          <p:nvPr/>
        </p:nvSpPr>
        <p:spPr>
          <a:xfrm>
            <a:off x="3617119"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2" name="Flödesschema: Koppling 11">
            <a:extLst>
              <a:ext uri="{FF2B5EF4-FFF2-40B4-BE49-F238E27FC236}">
                <a16:creationId xmlns:a16="http://schemas.microsoft.com/office/drawing/2014/main" id="{FCEA9053-BAC9-41EF-A937-0F5897DC23B9}"/>
              </a:ext>
            </a:extLst>
          </p:cNvPr>
          <p:cNvSpPr/>
          <p:nvPr/>
        </p:nvSpPr>
        <p:spPr>
          <a:xfrm>
            <a:off x="3838574"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3" name="Flödesschema: Koppling 12">
            <a:extLst>
              <a:ext uri="{FF2B5EF4-FFF2-40B4-BE49-F238E27FC236}">
                <a16:creationId xmlns:a16="http://schemas.microsoft.com/office/drawing/2014/main" id="{308C08FD-3AE1-4F87-8924-C11B5FBF94A4}"/>
              </a:ext>
            </a:extLst>
          </p:cNvPr>
          <p:cNvSpPr/>
          <p:nvPr/>
        </p:nvSpPr>
        <p:spPr>
          <a:xfrm>
            <a:off x="4074319"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Flödesschema: Koppling 13">
            <a:extLst>
              <a:ext uri="{FF2B5EF4-FFF2-40B4-BE49-F238E27FC236}">
                <a16:creationId xmlns:a16="http://schemas.microsoft.com/office/drawing/2014/main" id="{E9205DAD-7620-40C3-A3F1-0FAC47BB211C}"/>
              </a:ext>
            </a:extLst>
          </p:cNvPr>
          <p:cNvSpPr/>
          <p:nvPr/>
        </p:nvSpPr>
        <p:spPr>
          <a:xfrm>
            <a:off x="4310062"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5" name="Flödesschema: Koppling 14">
            <a:extLst>
              <a:ext uri="{FF2B5EF4-FFF2-40B4-BE49-F238E27FC236}">
                <a16:creationId xmlns:a16="http://schemas.microsoft.com/office/drawing/2014/main" id="{CCDAB7EB-7578-4C80-A448-96AE96A580C2}"/>
              </a:ext>
            </a:extLst>
          </p:cNvPr>
          <p:cNvSpPr/>
          <p:nvPr/>
        </p:nvSpPr>
        <p:spPr>
          <a:xfrm>
            <a:off x="4531518"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6" name="Flödesschema: Koppling 15">
            <a:extLst>
              <a:ext uri="{FF2B5EF4-FFF2-40B4-BE49-F238E27FC236}">
                <a16:creationId xmlns:a16="http://schemas.microsoft.com/office/drawing/2014/main" id="{C48E6D9F-AB02-4D57-8425-486F1F9B770B}"/>
              </a:ext>
            </a:extLst>
          </p:cNvPr>
          <p:cNvSpPr/>
          <p:nvPr/>
        </p:nvSpPr>
        <p:spPr>
          <a:xfrm>
            <a:off x="4767262"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7" name="Flödesschema: Koppling 16">
            <a:extLst>
              <a:ext uri="{FF2B5EF4-FFF2-40B4-BE49-F238E27FC236}">
                <a16:creationId xmlns:a16="http://schemas.microsoft.com/office/drawing/2014/main" id="{E2F11791-0CDB-4F4E-BC73-1AC162993A7C}"/>
              </a:ext>
            </a:extLst>
          </p:cNvPr>
          <p:cNvSpPr/>
          <p:nvPr/>
        </p:nvSpPr>
        <p:spPr>
          <a:xfrm>
            <a:off x="5003005"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8" name="Flödesschema: Koppling 17">
            <a:extLst>
              <a:ext uri="{FF2B5EF4-FFF2-40B4-BE49-F238E27FC236}">
                <a16:creationId xmlns:a16="http://schemas.microsoft.com/office/drawing/2014/main" id="{39964322-5153-4F97-ABA8-F1865C4C86C4}"/>
              </a:ext>
            </a:extLst>
          </p:cNvPr>
          <p:cNvSpPr/>
          <p:nvPr/>
        </p:nvSpPr>
        <p:spPr>
          <a:xfrm>
            <a:off x="5224461"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9" name="Flödesschema: Koppling 18">
            <a:extLst>
              <a:ext uri="{FF2B5EF4-FFF2-40B4-BE49-F238E27FC236}">
                <a16:creationId xmlns:a16="http://schemas.microsoft.com/office/drawing/2014/main" id="{632ED7A7-21B4-420A-9673-2D1D7D292CC8}"/>
              </a:ext>
            </a:extLst>
          </p:cNvPr>
          <p:cNvSpPr/>
          <p:nvPr/>
        </p:nvSpPr>
        <p:spPr>
          <a:xfrm>
            <a:off x="5467349"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0" name="Flödesschema: Koppling 19">
            <a:extLst>
              <a:ext uri="{FF2B5EF4-FFF2-40B4-BE49-F238E27FC236}">
                <a16:creationId xmlns:a16="http://schemas.microsoft.com/office/drawing/2014/main" id="{4E8C02DA-6141-4844-8059-5E670C2FDC84}"/>
              </a:ext>
            </a:extLst>
          </p:cNvPr>
          <p:cNvSpPr/>
          <p:nvPr/>
        </p:nvSpPr>
        <p:spPr>
          <a:xfrm>
            <a:off x="570309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 name="Flödesschema: Koppling 20">
            <a:extLst>
              <a:ext uri="{FF2B5EF4-FFF2-40B4-BE49-F238E27FC236}">
                <a16:creationId xmlns:a16="http://schemas.microsoft.com/office/drawing/2014/main" id="{33A88C26-0CBB-4235-9C1B-C01EDB19C3BB}"/>
              </a:ext>
            </a:extLst>
          </p:cNvPr>
          <p:cNvSpPr/>
          <p:nvPr/>
        </p:nvSpPr>
        <p:spPr>
          <a:xfrm>
            <a:off x="5924548"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2" name="Flödesschema: Koppling 21">
            <a:extLst>
              <a:ext uri="{FF2B5EF4-FFF2-40B4-BE49-F238E27FC236}">
                <a16:creationId xmlns:a16="http://schemas.microsoft.com/office/drawing/2014/main" id="{C3770598-59DF-48E5-AC47-CDF443896DA8}"/>
              </a:ext>
            </a:extLst>
          </p:cNvPr>
          <p:cNvSpPr/>
          <p:nvPr/>
        </p:nvSpPr>
        <p:spPr>
          <a:xfrm>
            <a:off x="6160292"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 name="Flödesschema: Koppling 22">
            <a:extLst>
              <a:ext uri="{FF2B5EF4-FFF2-40B4-BE49-F238E27FC236}">
                <a16:creationId xmlns:a16="http://schemas.microsoft.com/office/drawing/2014/main" id="{4A52DFF1-AD1F-49DD-BC12-8F91B20F2612}"/>
              </a:ext>
            </a:extLst>
          </p:cNvPr>
          <p:cNvSpPr/>
          <p:nvPr/>
        </p:nvSpPr>
        <p:spPr>
          <a:xfrm>
            <a:off x="6396036"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4" name="Flödesschema: Koppling 23">
            <a:extLst>
              <a:ext uri="{FF2B5EF4-FFF2-40B4-BE49-F238E27FC236}">
                <a16:creationId xmlns:a16="http://schemas.microsoft.com/office/drawing/2014/main" id="{A17EADE9-E6B9-478A-8C5C-54D8699A0B68}"/>
              </a:ext>
            </a:extLst>
          </p:cNvPr>
          <p:cNvSpPr/>
          <p:nvPr/>
        </p:nvSpPr>
        <p:spPr>
          <a:xfrm>
            <a:off x="6617491"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5" name="Flödesschema: Koppling 24">
            <a:extLst>
              <a:ext uri="{FF2B5EF4-FFF2-40B4-BE49-F238E27FC236}">
                <a16:creationId xmlns:a16="http://schemas.microsoft.com/office/drawing/2014/main" id="{B8D78C15-739F-46C5-913C-256414C26F21}"/>
              </a:ext>
            </a:extLst>
          </p:cNvPr>
          <p:cNvSpPr/>
          <p:nvPr/>
        </p:nvSpPr>
        <p:spPr>
          <a:xfrm>
            <a:off x="6853236"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6" name="Flödesschema: Koppling 25">
            <a:extLst>
              <a:ext uri="{FF2B5EF4-FFF2-40B4-BE49-F238E27FC236}">
                <a16:creationId xmlns:a16="http://schemas.microsoft.com/office/drawing/2014/main" id="{B3522E4E-ADC8-45BD-8C61-765C18100392}"/>
              </a:ext>
            </a:extLst>
          </p:cNvPr>
          <p:cNvSpPr/>
          <p:nvPr/>
        </p:nvSpPr>
        <p:spPr>
          <a:xfrm>
            <a:off x="7074691"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7" name="Flödesschema: Koppling 26">
            <a:extLst>
              <a:ext uri="{FF2B5EF4-FFF2-40B4-BE49-F238E27FC236}">
                <a16:creationId xmlns:a16="http://schemas.microsoft.com/office/drawing/2014/main" id="{C0F0D1F8-714A-4B49-90FD-80A76413E087}"/>
              </a:ext>
            </a:extLst>
          </p:cNvPr>
          <p:cNvSpPr/>
          <p:nvPr/>
        </p:nvSpPr>
        <p:spPr>
          <a:xfrm>
            <a:off x="7317580"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Flödesschema: Koppling 27">
            <a:extLst>
              <a:ext uri="{FF2B5EF4-FFF2-40B4-BE49-F238E27FC236}">
                <a16:creationId xmlns:a16="http://schemas.microsoft.com/office/drawing/2014/main" id="{6D3EA022-90FD-48AD-B8D8-51E228344C0B}"/>
              </a:ext>
            </a:extLst>
          </p:cNvPr>
          <p:cNvSpPr/>
          <p:nvPr/>
        </p:nvSpPr>
        <p:spPr>
          <a:xfrm>
            <a:off x="755332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9" name="Flödesschema: Koppling 28">
            <a:extLst>
              <a:ext uri="{FF2B5EF4-FFF2-40B4-BE49-F238E27FC236}">
                <a16:creationId xmlns:a16="http://schemas.microsoft.com/office/drawing/2014/main" id="{21AB3CF6-A376-42AE-B9A7-85CDED6F01FB}"/>
              </a:ext>
            </a:extLst>
          </p:cNvPr>
          <p:cNvSpPr/>
          <p:nvPr/>
        </p:nvSpPr>
        <p:spPr>
          <a:xfrm>
            <a:off x="7774779"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0" name="Flödesschema: Koppling 29">
            <a:extLst>
              <a:ext uri="{FF2B5EF4-FFF2-40B4-BE49-F238E27FC236}">
                <a16:creationId xmlns:a16="http://schemas.microsoft.com/office/drawing/2014/main" id="{0887FABE-8339-410A-BD5D-0721453B0D76}"/>
              </a:ext>
            </a:extLst>
          </p:cNvPr>
          <p:cNvSpPr/>
          <p:nvPr/>
        </p:nvSpPr>
        <p:spPr>
          <a:xfrm>
            <a:off x="8010523" y="312181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1" name="Flödesschema: Koppling 30">
            <a:extLst>
              <a:ext uri="{FF2B5EF4-FFF2-40B4-BE49-F238E27FC236}">
                <a16:creationId xmlns:a16="http://schemas.microsoft.com/office/drawing/2014/main" id="{78C77A51-073C-43E0-A4DC-1B8EA995BEEA}"/>
              </a:ext>
            </a:extLst>
          </p:cNvPr>
          <p:cNvSpPr/>
          <p:nvPr/>
        </p:nvSpPr>
        <p:spPr>
          <a:xfrm>
            <a:off x="8246266" y="312181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Flödesschema: Koppling 31">
            <a:extLst>
              <a:ext uri="{FF2B5EF4-FFF2-40B4-BE49-F238E27FC236}">
                <a16:creationId xmlns:a16="http://schemas.microsoft.com/office/drawing/2014/main" id="{4E6E8E3B-5925-43B9-9F75-B85B19515FC0}"/>
              </a:ext>
            </a:extLst>
          </p:cNvPr>
          <p:cNvSpPr/>
          <p:nvPr/>
        </p:nvSpPr>
        <p:spPr>
          <a:xfrm>
            <a:off x="8467722"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3" name="Rak pilkoppling 32">
            <a:extLst>
              <a:ext uri="{FF2B5EF4-FFF2-40B4-BE49-F238E27FC236}">
                <a16:creationId xmlns:a16="http://schemas.microsoft.com/office/drawing/2014/main" id="{BA5A9363-4F3B-470D-84AB-B33CA5518CF6}"/>
              </a:ext>
            </a:extLst>
          </p:cNvPr>
          <p:cNvCxnSpPr/>
          <p:nvPr/>
        </p:nvCxnSpPr>
        <p:spPr>
          <a:xfrm flipH="1" flipV="1">
            <a:off x="2552700" y="3429001"/>
            <a:ext cx="3574" cy="264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ak pilkoppling 33">
            <a:extLst>
              <a:ext uri="{FF2B5EF4-FFF2-40B4-BE49-F238E27FC236}">
                <a16:creationId xmlns:a16="http://schemas.microsoft.com/office/drawing/2014/main" id="{C8375BB5-F52B-4587-8B59-8791A3F1B7A6}"/>
              </a:ext>
            </a:extLst>
          </p:cNvPr>
          <p:cNvCxnSpPr>
            <a:cxnSpLocks/>
          </p:cNvCxnSpPr>
          <p:nvPr/>
        </p:nvCxnSpPr>
        <p:spPr>
          <a:xfrm flipV="1">
            <a:off x="8549879" y="3361135"/>
            <a:ext cx="3570" cy="2178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ruta 34">
            <a:extLst>
              <a:ext uri="{FF2B5EF4-FFF2-40B4-BE49-F238E27FC236}">
                <a16:creationId xmlns:a16="http://schemas.microsoft.com/office/drawing/2014/main" id="{E3796D57-DD7B-4711-B962-CD7B058A5B2D}"/>
              </a:ext>
            </a:extLst>
          </p:cNvPr>
          <p:cNvSpPr txBox="1"/>
          <p:nvPr/>
        </p:nvSpPr>
        <p:spPr>
          <a:xfrm>
            <a:off x="1702595" y="3700463"/>
            <a:ext cx="2364581" cy="30008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a:solidFill>
                  <a:srgbClr val="000000"/>
                </a:solidFill>
                <a:latin typeface="Roboto"/>
                <a:ea typeface="Roboto"/>
              </a:rPr>
              <a:t>2. git </a:t>
            </a:r>
            <a:r>
              <a:rPr lang="sv-SE" sz="1500" err="1">
                <a:solidFill>
                  <a:srgbClr val="000000"/>
                </a:solidFill>
                <a:latin typeface="Roboto"/>
                <a:ea typeface="Roboto"/>
              </a:rPr>
              <a:t>bisect</a:t>
            </a:r>
            <a:r>
              <a:rPr lang="sv-SE" sz="1500">
                <a:solidFill>
                  <a:srgbClr val="000000"/>
                </a:solidFill>
                <a:latin typeface="Roboto"/>
                <a:ea typeface="Roboto"/>
              </a:rPr>
              <a:t> </a:t>
            </a:r>
            <a:r>
              <a:rPr lang="sv-SE" sz="1500" err="1">
                <a:solidFill>
                  <a:srgbClr val="000000"/>
                </a:solidFill>
                <a:latin typeface="Roboto"/>
                <a:ea typeface="Roboto"/>
              </a:rPr>
              <a:t>good</a:t>
            </a:r>
            <a:r>
              <a:rPr lang="sv-SE" sz="1500">
                <a:solidFill>
                  <a:srgbClr val="000000"/>
                </a:solidFill>
                <a:latin typeface="Roboto"/>
                <a:ea typeface="Roboto"/>
              </a:rPr>
              <a:t> a3c4</a:t>
            </a:r>
            <a:endParaRPr lang="sv-SE" sz="1500">
              <a:ea typeface="Roboto"/>
            </a:endParaRPr>
          </a:p>
        </p:txBody>
      </p:sp>
      <p:sp>
        <p:nvSpPr>
          <p:cNvPr id="36" name="textruta 35">
            <a:extLst>
              <a:ext uri="{FF2B5EF4-FFF2-40B4-BE49-F238E27FC236}">
                <a16:creationId xmlns:a16="http://schemas.microsoft.com/office/drawing/2014/main" id="{E694E5B4-DDDD-4E16-8966-4017D04708A3}"/>
              </a:ext>
            </a:extLst>
          </p:cNvPr>
          <p:cNvSpPr txBox="1"/>
          <p:nvPr/>
        </p:nvSpPr>
        <p:spPr>
          <a:xfrm>
            <a:off x="7560468" y="3561159"/>
            <a:ext cx="2057400" cy="30008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a:solidFill>
                  <a:srgbClr val="000000"/>
                </a:solidFill>
                <a:latin typeface="Roboto"/>
                <a:ea typeface="Roboto"/>
              </a:rPr>
              <a:t>3. git </a:t>
            </a:r>
            <a:r>
              <a:rPr lang="sv-SE" sz="1500" err="1">
                <a:solidFill>
                  <a:srgbClr val="000000"/>
                </a:solidFill>
                <a:latin typeface="Roboto"/>
                <a:ea typeface="Roboto"/>
              </a:rPr>
              <a:t>bisect</a:t>
            </a:r>
            <a:r>
              <a:rPr lang="sv-SE" sz="1500">
                <a:solidFill>
                  <a:srgbClr val="000000"/>
                </a:solidFill>
                <a:latin typeface="Roboto"/>
                <a:ea typeface="Roboto"/>
              </a:rPr>
              <a:t> bad</a:t>
            </a:r>
            <a:endParaRPr lang="sv-SE" sz="1500">
              <a:ea typeface="Roboto"/>
            </a:endParaRPr>
          </a:p>
        </p:txBody>
      </p:sp>
      <p:sp>
        <p:nvSpPr>
          <p:cNvPr id="3" name="textruta 2">
            <a:extLst>
              <a:ext uri="{FF2B5EF4-FFF2-40B4-BE49-F238E27FC236}">
                <a16:creationId xmlns:a16="http://schemas.microsoft.com/office/drawing/2014/main" id="{E4E705D2-BDB9-4B6B-BB5F-683E0D1C8863}"/>
              </a:ext>
            </a:extLst>
          </p:cNvPr>
          <p:cNvSpPr txBox="1"/>
          <p:nvPr/>
        </p:nvSpPr>
        <p:spPr>
          <a:xfrm>
            <a:off x="1702594" y="2593182"/>
            <a:ext cx="2057400" cy="30008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a:t>1. git bisect start</a:t>
            </a:r>
          </a:p>
        </p:txBody>
      </p:sp>
    </p:spTree>
    <p:extLst>
      <p:ext uri="{BB962C8B-B14F-4D97-AF65-F5344CB8AC3E}">
        <p14:creationId xmlns:p14="http://schemas.microsoft.com/office/powerpoint/2010/main" val="467661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6" name="Flödesschema: Koppling 5">
            <a:extLst>
              <a:ext uri="{FF2B5EF4-FFF2-40B4-BE49-F238E27FC236}">
                <a16:creationId xmlns:a16="http://schemas.microsoft.com/office/drawing/2014/main" id="{4A9BC166-4689-4D78-A47E-398796BC8104}"/>
              </a:ext>
            </a:extLst>
          </p:cNvPr>
          <p:cNvSpPr/>
          <p:nvPr/>
        </p:nvSpPr>
        <p:spPr>
          <a:xfrm>
            <a:off x="24669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7" name="Flödesschema: Koppling 6">
            <a:extLst>
              <a:ext uri="{FF2B5EF4-FFF2-40B4-BE49-F238E27FC236}">
                <a16:creationId xmlns:a16="http://schemas.microsoft.com/office/drawing/2014/main" id="{12F6E9C1-525B-494A-A8FB-A1FFB9F838E0}"/>
              </a:ext>
            </a:extLst>
          </p:cNvPr>
          <p:cNvSpPr/>
          <p:nvPr/>
        </p:nvSpPr>
        <p:spPr>
          <a:xfrm>
            <a:off x="2688432" y="3143251"/>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lödesschema: Koppling 7">
            <a:extLst>
              <a:ext uri="{FF2B5EF4-FFF2-40B4-BE49-F238E27FC236}">
                <a16:creationId xmlns:a16="http://schemas.microsoft.com/office/drawing/2014/main" id="{D48C2740-EAC6-497D-B572-8F9549A49E86}"/>
              </a:ext>
            </a:extLst>
          </p:cNvPr>
          <p:cNvSpPr/>
          <p:nvPr/>
        </p:nvSpPr>
        <p:spPr>
          <a:xfrm>
            <a:off x="2924176" y="3143251"/>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9" name="Flödesschema: Koppling 8">
            <a:extLst>
              <a:ext uri="{FF2B5EF4-FFF2-40B4-BE49-F238E27FC236}">
                <a16:creationId xmlns:a16="http://schemas.microsoft.com/office/drawing/2014/main" id="{BCF22F91-9E8F-40AC-8F34-4C1B32AE12C7}"/>
              </a:ext>
            </a:extLst>
          </p:cNvPr>
          <p:cNvSpPr/>
          <p:nvPr/>
        </p:nvSpPr>
        <p:spPr>
          <a:xfrm>
            <a:off x="3152775" y="3143251"/>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Flödesschema: Koppling 9">
            <a:extLst>
              <a:ext uri="{FF2B5EF4-FFF2-40B4-BE49-F238E27FC236}">
                <a16:creationId xmlns:a16="http://schemas.microsoft.com/office/drawing/2014/main" id="{23F4F56B-A463-4D2C-9544-0DFF7B4AF7CE}"/>
              </a:ext>
            </a:extLst>
          </p:cNvPr>
          <p:cNvSpPr/>
          <p:nvPr/>
        </p:nvSpPr>
        <p:spPr>
          <a:xfrm>
            <a:off x="3381375"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 name="Flödesschema: Koppling 10">
            <a:extLst>
              <a:ext uri="{FF2B5EF4-FFF2-40B4-BE49-F238E27FC236}">
                <a16:creationId xmlns:a16="http://schemas.microsoft.com/office/drawing/2014/main" id="{CB4AA1CC-0E98-446B-B3F7-8F50CDBD7DA9}"/>
              </a:ext>
            </a:extLst>
          </p:cNvPr>
          <p:cNvSpPr/>
          <p:nvPr/>
        </p:nvSpPr>
        <p:spPr>
          <a:xfrm>
            <a:off x="3617119"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2" name="Flödesschema: Koppling 11">
            <a:extLst>
              <a:ext uri="{FF2B5EF4-FFF2-40B4-BE49-F238E27FC236}">
                <a16:creationId xmlns:a16="http://schemas.microsoft.com/office/drawing/2014/main" id="{FCEA9053-BAC9-41EF-A937-0F5897DC23B9}"/>
              </a:ext>
            </a:extLst>
          </p:cNvPr>
          <p:cNvSpPr/>
          <p:nvPr/>
        </p:nvSpPr>
        <p:spPr>
          <a:xfrm>
            <a:off x="3838574"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3" name="Flödesschema: Koppling 12">
            <a:extLst>
              <a:ext uri="{FF2B5EF4-FFF2-40B4-BE49-F238E27FC236}">
                <a16:creationId xmlns:a16="http://schemas.microsoft.com/office/drawing/2014/main" id="{308C08FD-3AE1-4F87-8924-C11B5FBF94A4}"/>
              </a:ext>
            </a:extLst>
          </p:cNvPr>
          <p:cNvSpPr/>
          <p:nvPr/>
        </p:nvSpPr>
        <p:spPr>
          <a:xfrm>
            <a:off x="4074319"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Flödesschema: Koppling 13">
            <a:extLst>
              <a:ext uri="{FF2B5EF4-FFF2-40B4-BE49-F238E27FC236}">
                <a16:creationId xmlns:a16="http://schemas.microsoft.com/office/drawing/2014/main" id="{E9205DAD-7620-40C3-A3F1-0FAC47BB211C}"/>
              </a:ext>
            </a:extLst>
          </p:cNvPr>
          <p:cNvSpPr/>
          <p:nvPr/>
        </p:nvSpPr>
        <p:spPr>
          <a:xfrm>
            <a:off x="4310062"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5" name="Flödesschema: Koppling 14">
            <a:extLst>
              <a:ext uri="{FF2B5EF4-FFF2-40B4-BE49-F238E27FC236}">
                <a16:creationId xmlns:a16="http://schemas.microsoft.com/office/drawing/2014/main" id="{CCDAB7EB-7578-4C80-A448-96AE96A580C2}"/>
              </a:ext>
            </a:extLst>
          </p:cNvPr>
          <p:cNvSpPr/>
          <p:nvPr/>
        </p:nvSpPr>
        <p:spPr>
          <a:xfrm>
            <a:off x="4531518"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6" name="Flödesschema: Koppling 15">
            <a:extLst>
              <a:ext uri="{FF2B5EF4-FFF2-40B4-BE49-F238E27FC236}">
                <a16:creationId xmlns:a16="http://schemas.microsoft.com/office/drawing/2014/main" id="{C48E6D9F-AB02-4D57-8425-486F1F9B770B}"/>
              </a:ext>
            </a:extLst>
          </p:cNvPr>
          <p:cNvSpPr/>
          <p:nvPr/>
        </p:nvSpPr>
        <p:spPr>
          <a:xfrm>
            <a:off x="4767262"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7" name="Flödesschema: Koppling 16">
            <a:extLst>
              <a:ext uri="{FF2B5EF4-FFF2-40B4-BE49-F238E27FC236}">
                <a16:creationId xmlns:a16="http://schemas.microsoft.com/office/drawing/2014/main" id="{E2F11791-0CDB-4F4E-BC73-1AC162993A7C}"/>
              </a:ext>
            </a:extLst>
          </p:cNvPr>
          <p:cNvSpPr/>
          <p:nvPr/>
        </p:nvSpPr>
        <p:spPr>
          <a:xfrm>
            <a:off x="5003005"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8" name="Flödesschema: Koppling 17">
            <a:extLst>
              <a:ext uri="{FF2B5EF4-FFF2-40B4-BE49-F238E27FC236}">
                <a16:creationId xmlns:a16="http://schemas.microsoft.com/office/drawing/2014/main" id="{39964322-5153-4F97-ABA8-F1865C4C86C4}"/>
              </a:ext>
            </a:extLst>
          </p:cNvPr>
          <p:cNvSpPr/>
          <p:nvPr/>
        </p:nvSpPr>
        <p:spPr>
          <a:xfrm>
            <a:off x="5224461"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9" name="Flödesschema: Koppling 18">
            <a:extLst>
              <a:ext uri="{FF2B5EF4-FFF2-40B4-BE49-F238E27FC236}">
                <a16:creationId xmlns:a16="http://schemas.microsoft.com/office/drawing/2014/main" id="{632ED7A7-21B4-420A-9673-2D1D7D292CC8}"/>
              </a:ext>
            </a:extLst>
          </p:cNvPr>
          <p:cNvSpPr/>
          <p:nvPr/>
        </p:nvSpPr>
        <p:spPr>
          <a:xfrm>
            <a:off x="5467349"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0" name="Flödesschema: Koppling 19">
            <a:extLst>
              <a:ext uri="{FF2B5EF4-FFF2-40B4-BE49-F238E27FC236}">
                <a16:creationId xmlns:a16="http://schemas.microsoft.com/office/drawing/2014/main" id="{4E8C02DA-6141-4844-8059-5E670C2FDC84}"/>
              </a:ext>
            </a:extLst>
          </p:cNvPr>
          <p:cNvSpPr/>
          <p:nvPr/>
        </p:nvSpPr>
        <p:spPr>
          <a:xfrm>
            <a:off x="570309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 name="Flödesschema: Koppling 20">
            <a:extLst>
              <a:ext uri="{FF2B5EF4-FFF2-40B4-BE49-F238E27FC236}">
                <a16:creationId xmlns:a16="http://schemas.microsoft.com/office/drawing/2014/main" id="{33A88C26-0CBB-4235-9C1B-C01EDB19C3BB}"/>
              </a:ext>
            </a:extLst>
          </p:cNvPr>
          <p:cNvSpPr/>
          <p:nvPr/>
        </p:nvSpPr>
        <p:spPr>
          <a:xfrm>
            <a:off x="5924548"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2" name="Flödesschema: Koppling 21">
            <a:extLst>
              <a:ext uri="{FF2B5EF4-FFF2-40B4-BE49-F238E27FC236}">
                <a16:creationId xmlns:a16="http://schemas.microsoft.com/office/drawing/2014/main" id="{C3770598-59DF-48E5-AC47-CDF443896DA8}"/>
              </a:ext>
            </a:extLst>
          </p:cNvPr>
          <p:cNvSpPr/>
          <p:nvPr/>
        </p:nvSpPr>
        <p:spPr>
          <a:xfrm>
            <a:off x="6160292"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 name="Flödesschema: Koppling 22">
            <a:extLst>
              <a:ext uri="{FF2B5EF4-FFF2-40B4-BE49-F238E27FC236}">
                <a16:creationId xmlns:a16="http://schemas.microsoft.com/office/drawing/2014/main" id="{4A52DFF1-AD1F-49DD-BC12-8F91B20F2612}"/>
              </a:ext>
            </a:extLst>
          </p:cNvPr>
          <p:cNvSpPr/>
          <p:nvPr/>
        </p:nvSpPr>
        <p:spPr>
          <a:xfrm>
            <a:off x="6396036"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4" name="Flödesschema: Koppling 23">
            <a:extLst>
              <a:ext uri="{FF2B5EF4-FFF2-40B4-BE49-F238E27FC236}">
                <a16:creationId xmlns:a16="http://schemas.microsoft.com/office/drawing/2014/main" id="{A17EADE9-E6B9-478A-8C5C-54D8699A0B68}"/>
              </a:ext>
            </a:extLst>
          </p:cNvPr>
          <p:cNvSpPr/>
          <p:nvPr/>
        </p:nvSpPr>
        <p:spPr>
          <a:xfrm>
            <a:off x="6617491"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5" name="Flödesschema: Koppling 24">
            <a:extLst>
              <a:ext uri="{FF2B5EF4-FFF2-40B4-BE49-F238E27FC236}">
                <a16:creationId xmlns:a16="http://schemas.microsoft.com/office/drawing/2014/main" id="{B8D78C15-739F-46C5-913C-256414C26F21}"/>
              </a:ext>
            </a:extLst>
          </p:cNvPr>
          <p:cNvSpPr/>
          <p:nvPr/>
        </p:nvSpPr>
        <p:spPr>
          <a:xfrm>
            <a:off x="6853236"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6" name="Flödesschema: Koppling 25">
            <a:extLst>
              <a:ext uri="{FF2B5EF4-FFF2-40B4-BE49-F238E27FC236}">
                <a16:creationId xmlns:a16="http://schemas.microsoft.com/office/drawing/2014/main" id="{B3522E4E-ADC8-45BD-8C61-765C18100392}"/>
              </a:ext>
            </a:extLst>
          </p:cNvPr>
          <p:cNvSpPr/>
          <p:nvPr/>
        </p:nvSpPr>
        <p:spPr>
          <a:xfrm>
            <a:off x="7074691"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7" name="Flödesschema: Koppling 26">
            <a:extLst>
              <a:ext uri="{FF2B5EF4-FFF2-40B4-BE49-F238E27FC236}">
                <a16:creationId xmlns:a16="http://schemas.microsoft.com/office/drawing/2014/main" id="{C0F0D1F8-714A-4B49-90FD-80A76413E087}"/>
              </a:ext>
            </a:extLst>
          </p:cNvPr>
          <p:cNvSpPr/>
          <p:nvPr/>
        </p:nvSpPr>
        <p:spPr>
          <a:xfrm>
            <a:off x="7317580"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Flödesschema: Koppling 27">
            <a:extLst>
              <a:ext uri="{FF2B5EF4-FFF2-40B4-BE49-F238E27FC236}">
                <a16:creationId xmlns:a16="http://schemas.microsoft.com/office/drawing/2014/main" id="{6D3EA022-90FD-48AD-B8D8-51E228344C0B}"/>
              </a:ext>
            </a:extLst>
          </p:cNvPr>
          <p:cNvSpPr/>
          <p:nvPr/>
        </p:nvSpPr>
        <p:spPr>
          <a:xfrm>
            <a:off x="755332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9" name="Flödesschema: Koppling 28">
            <a:extLst>
              <a:ext uri="{FF2B5EF4-FFF2-40B4-BE49-F238E27FC236}">
                <a16:creationId xmlns:a16="http://schemas.microsoft.com/office/drawing/2014/main" id="{21AB3CF6-A376-42AE-B9A7-85CDED6F01FB}"/>
              </a:ext>
            </a:extLst>
          </p:cNvPr>
          <p:cNvSpPr/>
          <p:nvPr/>
        </p:nvSpPr>
        <p:spPr>
          <a:xfrm>
            <a:off x="7774779"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0" name="Flödesschema: Koppling 29">
            <a:extLst>
              <a:ext uri="{FF2B5EF4-FFF2-40B4-BE49-F238E27FC236}">
                <a16:creationId xmlns:a16="http://schemas.microsoft.com/office/drawing/2014/main" id="{0887FABE-8339-410A-BD5D-0721453B0D76}"/>
              </a:ext>
            </a:extLst>
          </p:cNvPr>
          <p:cNvSpPr/>
          <p:nvPr/>
        </p:nvSpPr>
        <p:spPr>
          <a:xfrm>
            <a:off x="8010523" y="312181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1" name="Flödesschema: Koppling 30">
            <a:extLst>
              <a:ext uri="{FF2B5EF4-FFF2-40B4-BE49-F238E27FC236}">
                <a16:creationId xmlns:a16="http://schemas.microsoft.com/office/drawing/2014/main" id="{78C77A51-073C-43E0-A4DC-1B8EA995BEEA}"/>
              </a:ext>
            </a:extLst>
          </p:cNvPr>
          <p:cNvSpPr/>
          <p:nvPr/>
        </p:nvSpPr>
        <p:spPr>
          <a:xfrm>
            <a:off x="8246266" y="312181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Flödesschema: Koppling 31">
            <a:extLst>
              <a:ext uri="{FF2B5EF4-FFF2-40B4-BE49-F238E27FC236}">
                <a16:creationId xmlns:a16="http://schemas.microsoft.com/office/drawing/2014/main" id="{4E6E8E3B-5925-43B9-9F75-B85B19515FC0}"/>
              </a:ext>
            </a:extLst>
          </p:cNvPr>
          <p:cNvSpPr/>
          <p:nvPr/>
        </p:nvSpPr>
        <p:spPr>
          <a:xfrm>
            <a:off x="8467722"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3" name="Rak pilkoppling 32">
            <a:extLst>
              <a:ext uri="{FF2B5EF4-FFF2-40B4-BE49-F238E27FC236}">
                <a16:creationId xmlns:a16="http://schemas.microsoft.com/office/drawing/2014/main" id="{BA5A9363-4F3B-470D-84AB-B33CA5518CF6}"/>
              </a:ext>
            </a:extLst>
          </p:cNvPr>
          <p:cNvCxnSpPr/>
          <p:nvPr/>
        </p:nvCxnSpPr>
        <p:spPr>
          <a:xfrm flipH="1" flipV="1">
            <a:off x="5553075" y="3357564"/>
            <a:ext cx="3574" cy="264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ruta 2">
            <a:extLst>
              <a:ext uri="{FF2B5EF4-FFF2-40B4-BE49-F238E27FC236}">
                <a16:creationId xmlns:a16="http://schemas.microsoft.com/office/drawing/2014/main" id="{E7DA0F0F-E5B5-42C7-B073-01E32B013D5B}"/>
              </a:ext>
            </a:extLst>
          </p:cNvPr>
          <p:cNvSpPr txBox="1"/>
          <p:nvPr/>
        </p:nvSpPr>
        <p:spPr>
          <a:xfrm>
            <a:off x="5192316" y="3621882"/>
            <a:ext cx="2057400" cy="30008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rgbClr val="000000"/>
                </a:solidFill>
                <a:latin typeface="Roboto"/>
                <a:ea typeface="Roboto"/>
              </a:rPr>
              <a:t>run</a:t>
            </a:r>
            <a:r>
              <a:rPr lang="sv-SE" sz="1500">
                <a:solidFill>
                  <a:srgbClr val="000000"/>
                </a:solidFill>
                <a:latin typeface="Roboto"/>
                <a:ea typeface="Roboto"/>
              </a:rPr>
              <a:t> test</a:t>
            </a:r>
            <a:endParaRPr lang="sv-SE" sz="1500">
              <a:ea typeface="Roboto"/>
            </a:endParaRPr>
          </a:p>
        </p:txBody>
      </p:sp>
    </p:spTree>
    <p:extLst>
      <p:ext uri="{BB962C8B-B14F-4D97-AF65-F5344CB8AC3E}">
        <p14:creationId xmlns:p14="http://schemas.microsoft.com/office/powerpoint/2010/main" val="3758976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6" name="Flödesschema: Koppling 5">
            <a:extLst>
              <a:ext uri="{FF2B5EF4-FFF2-40B4-BE49-F238E27FC236}">
                <a16:creationId xmlns:a16="http://schemas.microsoft.com/office/drawing/2014/main" id="{4A9BC166-4689-4D78-A47E-398796BC8104}"/>
              </a:ext>
            </a:extLst>
          </p:cNvPr>
          <p:cNvSpPr/>
          <p:nvPr/>
        </p:nvSpPr>
        <p:spPr>
          <a:xfrm>
            <a:off x="24669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7" name="Flödesschema: Koppling 6">
            <a:extLst>
              <a:ext uri="{FF2B5EF4-FFF2-40B4-BE49-F238E27FC236}">
                <a16:creationId xmlns:a16="http://schemas.microsoft.com/office/drawing/2014/main" id="{12F6E9C1-525B-494A-A8FB-A1FFB9F838E0}"/>
              </a:ext>
            </a:extLst>
          </p:cNvPr>
          <p:cNvSpPr/>
          <p:nvPr/>
        </p:nvSpPr>
        <p:spPr>
          <a:xfrm>
            <a:off x="2688432" y="3143251"/>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lödesschema: Koppling 7">
            <a:extLst>
              <a:ext uri="{FF2B5EF4-FFF2-40B4-BE49-F238E27FC236}">
                <a16:creationId xmlns:a16="http://schemas.microsoft.com/office/drawing/2014/main" id="{D48C2740-EAC6-497D-B572-8F9549A49E86}"/>
              </a:ext>
            </a:extLst>
          </p:cNvPr>
          <p:cNvSpPr/>
          <p:nvPr/>
        </p:nvSpPr>
        <p:spPr>
          <a:xfrm>
            <a:off x="2924176" y="3143251"/>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9" name="Flödesschema: Koppling 8">
            <a:extLst>
              <a:ext uri="{FF2B5EF4-FFF2-40B4-BE49-F238E27FC236}">
                <a16:creationId xmlns:a16="http://schemas.microsoft.com/office/drawing/2014/main" id="{BCF22F91-9E8F-40AC-8F34-4C1B32AE12C7}"/>
              </a:ext>
            </a:extLst>
          </p:cNvPr>
          <p:cNvSpPr/>
          <p:nvPr/>
        </p:nvSpPr>
        <p:spPr>
          <a:xfrm>
            <a:off x="3152775" y="3143251"/>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Flödesschema: Koppling 9">
            <a:extLst>
              <a:ext uri="{FF2B5EF4-FFF2-40B4-BE49-F238E27FC236}">
                <a16:creationId xmlns:a16="http://schemas.microsoft.com/office/drawing/2014/main" id="{23F4F56B-A463-4D2C-9544-0DFF7B4AF7CE}"/>
              </a:ext>
            </a:extLst>
          </p:cNvPr>
          <p:cNvSpPr/>
          <p:nvPr/>
        </p:nvSpPr>
        <p:spPr>
          <a:xfrm>
            <a:off x="3381375"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 name="Flödesschema: Koppling 10">
            <a:extLst>
              <a:ext uri="{FF2B5EF4-FFF2-40B4-BE49-F238E27FC236}">
                <a16:creationId xmlns:a16="http://schemas.microsoft.com/office/drawing/2014/main" id="{CB4AA1CC-0E98-446B-B3F7-8F50CDBD7DA9}"/>
              </a:ext>
            </a:extLst>
          </p:cNvPr>
          <p:cNvSpPr/>
          <p:nvPr/>
        </p:nvSpPr>
        <p:spPr>
          <a:xfrm>
            <a:off x="3617119"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2" name="Flödesschema: Koppling 11">
            <a:extLst>
              <a:ext uri="{FF2B5EF4-FFF2-40B4-BE49-F238E27FC236}">
                <a16:creationId xmlns:a16="http://schemas.microsoft.com/office/drawing/2014/main" id="{FCEA9053-BAC9-41EF-A937-0F5897DC23B9}"/>
              </a:ext>
            </a:extLst>
          </p:cNvPr>
          <p:cNvSpPr/>
          <p:nvPr/>
        </p:nvSpPr>
        <p:spPr>
          <a:xfrm>
            <a:off x="3838574"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3" name="Flödesschema: Koppling 12">
            <a:extLst>
              <a:ext uri="{FF2B5EF4-FFF2-40B4-BE49-F238E27FC236}">
                <a16:creationId xmlns:a16="http://schemas.microsoft.com/office/drawing/2014/main" id="{308C08FD-3AE1-4F87-8924-C11B5FBF94A4}"/>
              </a:ext>
            </a:extLst>
          </p:cNvPr>
          <p:cNvSpPr/>
          <p:nvPr/>
        </p:nvSpPr>
        <p:spPr>
          <a:xfrm>
            <a:off x="4074319"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Flödesschema: Koppling 13">
            <a:extLst>
              <a:ext uri="{FF2B5EF4-FFF2-40B4-BE49-F238E27FC236}">
                <a16:creationId xmlns:a16="http://schemas.microsoft.com/office/drawing/2014/main" id="{E9205DAD-7620-40C3-A3F1-0FAC47BB211C}"/>
              </a:ext>
            </a:extLst>
          </p:cNvPr>
          <p:cNvSpPr/>
          <p:nvPr/>
        </p:nvSpPr>
        <p:spPr>
          <a:xfrm>
            <a:off x="4310062"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5" name="Flödesschema: Koppling 14">
            <a:extLst>
              <a:ext uri="{FF2B5EF4-FFF2-40B4-BE49-F238E27FC236}">
                <a16:creationId xmlns:a16="http://schemas.microsoft.com/office/drawing/2014/main" id="{CCDAB7EB-7578-4C80-A448-96AE96A580C2}"/>
              </a:ext>
            </a:extLst>
          </p:cNvPr>
          <p:cNvSpPr/>
          <p:nvPr/>
        </p:nvSpPr>
        <p:spPr>
          <a:xfrm>
            <a:off x="4531518" y="313610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6" name="Flödesschema: Koppling 15">
            <a:extLst>
              <a:ext uri="{FF2B5EF4-FFF2-40B4-BE49-F238E27FC236}">
                <a16:creationId xmlns:a16="http://schemas.microsoft.com/office/drawing/2014/main" id="{C48E6D9F-AB02-4D57-8425-486F1F9B770B}"/>
              </a:ext>
            </a:extLst>
          </p:cNvPr>
          <p:cNvSpPr/>
          <p:nvPr/>
        </p:nvSpPr>
        <p:spPr>
          <a:xfrm>
            <a:off x="4767262"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7" name="Flödesschema: Koppling 16">
            <a:extLst>
              <a:ext uri="{FF2B5EF4-FFF2-40B4-BE49-F238E27FC236}">
                <a16:creationId xmlns:a16="http://schemas.microsoft.com/office/drawing/2014/main" id="{E2F11791-0CDB-4F4E-BC73-1AC162993A7C}"/>
              </a:ext>
            </a:extLst>
          </p:cNvPr>
          <p:cNvSpPr/>
          <p:nvPr/>
        </p:nvSpPr>
        <p:spPr>
          <a:xfrm>
            <a:off x="5003005"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8" name="Flödesschema: Koppling 17">
            <a:extLst>
              <a:ext uri="{FF2B5EF4-FFF2-40B4-BE49-F238E27FC236}">
                <a16:creationId xmlns:a16="http://schemas.microsoft.com/office/drawing/2014/main" id="{39964322-5153-4F97-ABA8-F1865C4C86C4}"/>
              </a:ext>
            </a:extLst>
          </p:cNvPr>
          <p:cNvSpPr/>
          <p:nvPr/>
        </p:nvSpPr>
        <p:spPr>
          <a:xfrm>
            <a:off x="5224461"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9" name="Flödesschema: Koppling 18">
            <a:extLst>
              <a:ext uri="{FF2B5EF4-FFF2-40B4-BE49-F238E27FC236}">
                <a16:creationId xmlns:a16="http://schemas.microsoft.com/office/drawing/2014/main" id="{632ED7A7-21B4-420A-9673-2D1D7D292CC8}"/>
              </a:ext>
            </a:extLst>
          </p:cNvPr>
          <p:cNvSpPr/>
          <p:nvPr/>
        </p:nvSpPr>
        <p:spPr>
          <a:xfrm>
            <a:off x="5467349"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0" name="Flödesschema: Koppling 19">
            <a:extLst>
              <a:ext uri="{FF2B5EF4-FFF2-40B4-BE49-F238E27FC236}">
                <a16:creationId xmlns:a16="http://schemas.microsoft.com/office/drawing/2014/main" id="{4E8C02DA-6141-4844-8059-5E670C2FDC84}"/>
              </a:ext>
            </a:extLst>
          </p:cNvPr>
          <p:cNvSpPr/>
          <p:nvPr/>
        </p:nvSpPr>
        <p:spPr>
          <a:xfrm>
            <a:off x="570309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 name="Flödesschema: Koppling 20">
            <a:extLst>
              <a:ext uri="{FF2B5EF4-FFF2-40B4-BE49-F238E27FC236}">
                <a16:creationId xmlns:a16="http://schemas.microsoft.com/office/drawing/2014/main" id="{33A88C26-0CBB-4235-9C1B-C01EDB19C3BB}"/>
              </a:ext>
            </a:extLst>
          </p:cNvPr>
          <p:cNvSpPr/>
          <p:nvPr/>
        </p:nvSpPr>
        <p:spPr>
          <a:xfrm>
            <a:off x="5924548"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2" name="Flödesschema: Koppling 21">
            <a:extLst>
              <a:ext uri="{FF2B5EF4-FFF2-40B4-BE49-F238E27FC236}">
                <a16:creationId xmlns:a16="http://schemas.microsoft.com/office/drawing/2014/main" id="{C3770598-59DF-48E5-AC47-CDF443896DA8}"/>
              </a:ext>
            </a:extLst>
          </p:cNvPr>
          <p:cNvSpPr/>
          <p:nvPr/>
        </p:nvSpPr>
        <p:spPr>
          <a:xfrm>
            <a:off x="6160292"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 name="Flödesschema: Koppling 22">
            <a:extLst>
              <a:ext uri="{FF2B5EF4-FFF2-40B4-BE49-F238E27FC236}">
                <a16:creationId xmlns:a16="http://schemas.microsoft.com/office/drawing/2014/main" id="{4A52DFF1-AD1F-49DD-BC12-8F91B20F2612}"/>
              </a:ext>
            </a:extLst>
          </p:cNvPr>
          <p:cNvSpPr/>
          <p:nvPr/>
        </p:nvSpPr>
        <p:spPr>
          <a:xfrm>
            <a:off x="6396036"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4" name="Flödesschema: Koppling 23">
            <a:extLst>
              <a:ext uri="{FF2B5EF4-FFF2-40B4-BE49-F238E27FC236}">
                <a16:creationId xmlns:a16="http://schemas.microsoft.com/office/drawing/2014/main" id="{A17EADE9-E6B9-478A-8C5C-54D8699A0B68}"/>
              </a:ext>
            </a:extLst>
          </p:cNvPr>
          <p:cNvSpPr/>
          <p:nvPr/>
        </p:nvSpPr>
        <p:spPr>
          <a:xfrm>
            <a:off x="6617491"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5" name="Flödesschema: Koppling 24">
            <a:extLst>
              <a:ext uri="{FF2B5EF4-FFF2-40B4-BE49-F238E27FC236}">
                <a16:creationId xmlns:a16="http://schemas.microsoft.com/office/drawing/2014/main" id="{B8D78C15-739F-46C5-913C-256414C26F21}"/>
              </a:ext>
            </a:extLst>
          </p:cNvPr>
          <p:cNvSpPr/>
          <p:nvPr/>
        </p:nvSpPr>
        <p:spPr>
          <a:xfrm>
            <a:off x="6853236"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6" name="Flödesschema: Koppling 25">
            <a:extLst>
              <a:ext uri="{FF2B5EF4-FFF2-40B4-BE49-F238E27FC236}">
                <a16:creationId xmlns:a16="http://schemas.microsoft.com/office/drawing/2014/main" id="{B3522E4E-ADC8-45BD-8C61-765C18100392}"/>
              </a:ext>
            </a:extLst>
          </p:cNvPr>
          <p:cNvSpPr/>
          <p:nvPr/>
        </p:nvSpPr>
        <p:spPr>
          <a:xfrm>
            <a:off x="7074691"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7" name="Flödesschema: Koppling 26">
            <a:extLst>
              <a:ext uri="{FF2B5EF4-FFF2-40B4-BE49-F238E27FC236}">
                <a16:creationId xmlns:a16="http://schemas.microsoft.com/office/drawing/2014/main" id="{C0F0D1F8-714A-4B49-90FD-80A76413E087}"/>
              </a:ext>
            </a:extLst>
          </p:cNvPr>
          <p:cNvSpPr/>
          <p:nvPr/>
        </p:nvSpPr>
        <p:spPr>
          <a:xfrm>
            <a:off x="7317580"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Flödesschema: Koppling 27">
            <a:extLst>
              <a:ext uri="{FF2B5EF4-FFF2-40B4-BE49-F238E27FC236}">
                <a16:creationId xmlns:a16="http://schemas.microsoft.com/office/drawing/2014/main" id="{6D3EA022-90FD-48AD-B8D8-51E228344C0B}"/>
              </a:ext>
            </a:extLst>
          </p:cNvPr>
          <p:cNvSpPr/>
          <p:nvPr/>
        </p:nvSpPr>
        <p:spPr>
          <a:xfrm>
            <a:off x="755332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9" name="Flödesschema: Koppling 28">
            <a:extLst>
              <a:ext uri="{FF2B5EF4-FFF2-40B4-BE49-F238E27FC236}">
                <a16:creationId xmlns:a16="http://schemas.microsoft.com/office/drawing/2014/main" id="{21AB3CF6-A376-42AE-B9A7-85CDED6F01FB}"/>
              </a:ext>
            </a:extLst>
          </p:cNvPr>
          <p:cNvSpPr/>
          <p:nvPr/>
        </p:nvSpPr>
        <p:spPr>
          <a:xfrm>
            <a:off x="7774779"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0" name="Flödesschema: Koppling 29">
            <a:extLst>
              <a:ext uri="{FF2B5EF4-FFF2-40B4-BE49-F238E27FC236}">
                <a16:creationId xmlns:a16="http://schemas.microsoft.com/office/drawing/2014/main" id="{0887FABE-8339-410A-BD5D-0721453B0D76}"/>
              </a:ext>
            </a:extLst>
          </p:cNvPr>
          <p:cNvSpPr/>
          <p:nvPr/>
        </p:nvSpPr>
        <p:spPr>
          <a:xfrm>
            <a:off x="8010523" y="312181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1" name="Flödesschema: Koppling 30">
            <a:extLst>
              <a:ext uri="{FF2B5EF4-FFF2-40B4-BE49-F238E27FC236}">
                <a16:creationId xmlns:a16="http://schemas.microsoft.com/office/drawing/2014/main" id="{78C77A51-073C-43E0-A4DC-1B8EA995BEEA}"/>
              </a:ext>
            </a:extLst>
          </p:cNvPr>
          <p:cNvSpPr/>
          <p:nvPr/>
        </p:nvSpPr>
        <p:spPr>
          <a:xfrm>
            <a:off x="8246266" y="312181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Flödesschema: Koppling 31">
            <a:extLst>
              <a:ext uri="{FF2B5EF4-FFF2-40B4-BE49-F238E27FC236}">
                <a16:creationId xmlns:a16="http://schemas.microsoft.com/office/drawing/2014/main" id="{4E6E8E3B-5925-43B9-9F75-B85B19515FC0}"/>
              </a:ext>
            </a:extLst>
          </p:cNvPr>
          <p:cNvSpPr/>
          <p:nvPr/>
        </p:nvSpPr>
        <p:spPr>
          <a:xfrm>
            <a:off x="8467722"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3" name="Rak pilkoppling 32">
            <a:extLst>
              <a:ext uri="{FF2B5EF4-FFF2-40B4-BE49-F238E27FC236}">
                <a16:creationId xmlns:a16="http://schemas.microsoft.com/office/drawing/2014/main" id="{BA5A9363-4F3B-470D-84AB-B33CA5518CF6}"/>
              </a:ext>
            </a:extLst>
          </p:cNvPr>
          <p:cNvCxnSpPr/>
          <p:nvPr/>
        </p:nvCxnSpPr>
        <p:spPr>
          <a:xfrm flipH="1" flipV="1">
            <a:off x="5553075" y="3357564"/>
            <a:ext cx="3574" cy="264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ruta 2">
            <a:extLst>
              <a:ext uri="{FF2B5EF4-FFF2-40B4-BE49-F238E27FC236}">
                <a16:creationId xmlns:a16="http://schemas.microsoft.com/office/drawing/2014/main" id="{E7DA0F0F-E5B5-42C7-B073-01E32B013D5B}"/>
              </a:ext>
            </a:extLst>
          </p:cNvPr>
          <p:cNvSpPr txBox="1"/>
          <p:nvPr/>
        </p:nvSpPr>
        <p:spPr>
          <a:xfrm>
            <a:off x="4970860" y="3664745"/>
            <a:ext cx="2057400"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rgbClr val="000000"/>
                </a:solidFill>
                <a:latin typeface="Roboto"/>
                <a:ea typeface="Roboto"/>
              </a:rPr>
              <a:t>run</a:t>
            </a:r>
            <a:r>
              <a:rPr lang="sv-SE" sz="1500">
                <a:solidFill>
                  <a:srgbClr val="000000"/>
                </a:solidFill>
                <a:latin typeface="Roboto"/>
                <a:ea typeface="Roboto"/>
              </a:rPr>
              <a:t> test = </a:t>
            </a:r>
            <a:r>
              <a:rPr lang="sv-SE" sz="1500">
                <a:solidFill>
                  <a:srgbClr val="00B050"/>
                </a:solidFill>
                <a:latin typeface="Roboto"/>
                <a:ea typeface="Roboto"/>
              </a:rPr>
              <a:t>OK</a:t>
            </a:r>
            <a:endParaRPr lang="sv-SE" sz="1500">
              <a:solidFill>
                <a:srgbClr val="000000"/>
              </a:solidFill>
              <a:latin typeface="Roboto"/>
              <a:ea typeface="Roboto"/>
            </a:endParaRPr>
          </a:p>
          <a:p>
            <a:r>
              <a:rPr lang="sv-SE" sz="1500" err="1">
                <a:solidFill>
                  <a:srgbClr val="000000"/>
                </a:solidFill>
                <a:latin typeface="Roboto"/>
                <a:ea typeface="Roboto"/>
              </a:rPr>
              <a:t>git</a:t>
            </a:r>
            <a:r>
              <a:rPr lang="sv-SE" sz="1500">
                <a:solidFill>
                  <a:srgbClr val="000000"/>
                </a:solidFill>
                <a:latin typeface="Roboto"/>
                <a:ea typeface="Roboto"/>
              </a:rPr>
              <a:t> </a:t>
            </a:r>
            <a:r>
              <a:rPr lang="sv-SE" sz="1500" err="1">
                <a:solidFill>
                  <a:srgbClr val="000000"/>
                </a:solidFill>
                <a:latin typeface="Roboto"/>
                <a:ea typeface="Roboto"/>
              </a:rPr>
              <a:t>bisect</a:t>
            </a:r>
            <a:r>
              <a:rPr lang="sv-SE" sz="1500">
                <a:solidFill>
                  <a:srgbClr val="000000"/>
                </a:solidFill>
                <a:latin typeface="Roboto"/>
                <a:ea typeface="Roboto"/>
              </a:rPr>
              <a:t> </a:t>
            </a:r>
            <a:r>
              <a:rPr lang="sv-SE" sz="1500" err="1">
                <a:solidFill>
                  <a:srgbClr val="000000"/>
                </a:solidFill>
                <a:latin typeface="Roboto"/>
                <a:ea typeface="Roboto"/>
              </a:rPr>
              <a:t>good</a:t>
            </a:r>
            <a:r>
              <a:rPr lang="sv-SE" sz="1500">
                <a:solidFill>
                  <a:srgbClr val="000000"/>
                </a:solidFill>
                <a:latin typeface="Roboto"/>
                <a:ea typeface="Roboto"/>
              </a:rPr>
              <a:t> </a:t>
            </a:r>
            <a:endParaRPr lang="sv-SE" sz="1350">
              <a:ea typeface="Roboto"/>
            </a:endParaRPr>
          </a:p>
        </p:txBody>
      </p:sp>
    </p:spTree>
    <p:extLst>
      <p:ext uri="{BB962C8B-B14F-4D97-AF65-F5344CB8AC3E}">
        <p14:creationId xmlns:p14="http://schemas.microsoft.com/office/powerpoint/2010/main" val="3129848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6" name="Flödesschema: Koppling 5">
            <a:extLst>
              <a:ext uri="{FF2B5EF4-FFF2-40B4-BE49-F238E27FC236}">
                <a16:creationId xmlns:a16="http://schemas.microsoft.com/office/drawing/2014/main" id="{4A9BC166-4689-4D78-A47E-398796BC8104}"/>
              </a:ext>
            </a:extLst>
          </p:cNvPr>
          <p:cNvSpPr/>
          <p:nvPr/>
        </p:nvSpPr>
        <p:spPr>
          <a:xfrm>
            <a:off x="24669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7" name="Flödesschema: Koppling 6">
            <a:extLst>
              <a:ext uri="{FF2B5EF4-FFF2-40B4-BE49-F238E27FC236}">
                <a16:creationId xmlns:a16="http://schemas.microsoft.com/office/drawing/2014/main" id="{12F6E9C1-525B-494A-A8FB-A1FFB9F838E0}"/>
              </a:ext>
            </a:extLst>
          </p:cNvPr>
          <p:cNvSpPr/>
          <p:nvPr/>
        </p:nvSpPr>
        <p:spPr>
          <a:xfrm>
            <a:off x="2688432"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lödesschema: Koppling 7">
            <a:extLst>
              <a:ext uri="{FF2B5EF4-FFF2-40B4-BE49-F238E27FC236}">
                <a16:creationId xmlns:a16="http://schemas.microsoft.com/office/drawing/2014/main" id="{D48C2740-EAC6-497D-B572-8F9549A49E86}"/>
              </a:ext>
            </a:extLst>
          </p:cNvPr>
          <p:cNvSpPr/>
          <p:nvPr/>
        </p:nvSpPr>
        <p:spPr>
          <a:xfrm>
            <a:off x="29241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9" name="Flödesschema: Koppling 8">
            <a:extLst>
              <a:ext uri="{FF2B5EF4-FFF2-40B4-BE49-F238E27FC236}">
                <a16:creationId xmlns:a16="http://schemas.microsoft.com/office/drawing/2014/main" id="{BCF22F91-9E8F-40AC-8F34-4C1B32AE12C7}"/>
              </a:ext>
            </a:extLst>
          </p:cNvPr>
          <p:cNvSpPr/>
          <p:nvPr/>
        </p:nvSpPr>
        <p:spPr>
          <a:xfrm>
            <a:off x="3152775"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Flödesschema: Koppling 9">
            <a:extLst>
              <a:ext uri="{FF2B5EF4-FFF2-40B4-BE49-F238E27FC236}">
                <a16:creationId xmlns:a16="http://schemas.microsoft.com/office/drawing/2014/main" id="{23F4F56B-A463-4D2C-9544-0DFF7B4AF7CE}"/>
              </a:ext>
            </a:extLst>
          </p:cNvPr>
          <p:cNvSpPr/>
          <p:nvPr/>
        </p:nvSpPr>
        <p:spPr>
          <a:xfrm>
            <a:off x="3381375"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 name="Flödesschema: Koppling 10">
            <a:extLst>
              <a:ext uri="{FF2B5EF4-FFF2-40B4-BE49-F238E27FC236}">
                <a16:creationId xmlns:a16="http://schemas.microsoft.com/office/drawing/2014/main" id="{CB4AA1CC-0E98-446B-B3F7-8F50CDBD7DA9}"/>
              </a:ext>
            </a:extLst>
          </p:cNvPr>
          <p:cNvSpPr/>
          <p:nvPr/>
        </p:nvSpPr>
        <p:spPr>
          <a:xfrm>
            <a:off x="36171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2" name="Flödesschema: Koppling 11">
            <a:extLst>
              <a:ext uri="{FF2B5EF4-FFF2-40B4-BE49-F238E27FC236}">
                <a16:creationId xmlns:a16="http://schemas.microsoft.com/office/drawing/2014/main" id="{FCEA9053-BAC9-41EF-A937-0F5897DC23B9}"/>
              </a:ext>
            </a:extLst>
          </p:cNvPr>
          <p:cNvSpPr/>
          <p:nvPr/>
        </p:nvSpPr>
        <p:spPr>
          <a:xfrm>
            <a:off x="3838574"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3" name="Flödesschema: Koppling 12">
            <a:extLst>
              <a:ext uri="{FF2B5EF4-FFF2-40B4-BE49-F238E27FC236}">
                <a16:creationId xmlns:a16="http://schemas.microsoft.com/office/drawing/2014/main" id="{308C08FD-3AE1-4F87-8924-C11B5FBF94A4}"/>
              </a:ext>
            </a:extLst>
          </p:cNvPr>
          <p:cNvSpPr/>
          <p:nvPr/>
        </p:nvSpPr>
        <p:spPr>
          <a:xfrm>
            <a:off x="40743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Flödesschema: Koppling 13">
            <a:extLst>
              <a:ext uri="{FF2B5EF4-FFF2-40B4-BE49-F238E27FC236}">
                <a16:creationId xmlns:a16="http://schemas.microsoft.com/office/drawing/2014/main" id="{E9205DAD-7620-40C3-A3F1-0FAC47BB211C}"/>
              </a:ext>
            </a:extLst>
          </p:cNvPr>
          <p:cNvSpPr/>
          <p:nvPr/>
        </p:nvSpPr>
        <p:spPr>
          <a:xfrm>
            <a:off x="4310062"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5" name="Flödesschema: Koppling 14">
            <a:extLst>
              <a:ext uri="{FF2B5EF4-FFF2-40B4-BE49-F238E27FC236}">
                <a16:creationId xmlns:a16="http://schemas.microsoft.com/office/drawing/2014/main" id="{CCDAB7EB-7578-4C80-A448-96AE96A580C2}"/>
              </a:ext>
            </a:extLst>
          </p:cNvPr>
          <p:cNvSpPr/>
          <p:nvPr/>
        </p:nvSpPr>
        <p:spPr>
          <a:xfrm>
            <a:off x="4531518"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6" name="Flödesschema: Koppling 15">
            <a:extLst>
              <a:ext uri="{FF2B5EF4-FFF2-40B4-BE49-F238E27FC236}">
                <a16:creationId xmlns:a16="http://schemas.microsoft.com/office/drawing/2014/main" id="{C48E6D9F-AB02-4D57-8425-486F1F9B770B}"/>
              </a:ext>
            </a:extLst>
          </p:cNvPr>
          <p:cNvSpPr/>
          <p:nvPr/>
        </p:nvSpPr>
        <p:spPr>
          <a:xfrm>
            <a:off x="4767262"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7" name="Flödesschema: Koppling 16">
            <a:extLst>
              <a:ext uri="{FF2B5EF4-FFF2-40B4-BE49-F238E27FC236}">
                <a16:creationId xmlns:a16="http://schemas.microsoft.com/office/drawing/2014/main" id="{E2F11791-0CDB-4F4E-BC73-1AC162993A7C}"/>
              </a:ext>
            </a:extLst>
          </p:cNvPr>
          <p:cNvSpPr/>
          <p:nvPr/>
        </p:nvSpPr>
        <p:spPr>
          <a:xfrm>
            <a:off x="5003005"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8" name="Flödesschema: Koppling 17">
            <a:extLst>
              <a:ext uri="{FF2B5EF4-FFF2-40B4-BE49-F238E27FC236}">
                <a16:creationId xmlns:a16="http://schemas.microsoft.com/office/drawing/2014/main" id="{39964322-5153-4F97-ABA8-F1865C4C86C4}"/>
              </a:ext>
            </a:extLst>
          </p:cNvPr>
          <p:cNvSpPr/>
          <p:nvPr/>
        </p:nvSpPr>
        <p:spPr>
          <a:xfrm>
            <a:off x="5224461"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9" name="Flödesschema: Koppling 18">
            <a:extLst>
              <a:ext uri="{FF2B5EF4-FFF2-40B4-BE49-F238E27FC236}">
                <a16:creationId xmlns:a16="http://schemas.microsoft.com/office/drawing/2014/main" id="{632ED7A7-21B4-420A-9673-2D1D7D292CC8}"/>
              </a:ext>
            </a:extLst>
          </p:cNvPr>
          <p:cNvSpPr/>
          <p:nvPr/>
        </p:nvSpPr>
        <p:spPr>
          <a:xfrm>
            <a:off x="5467349"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0" name="Flödesschema: Koppling 19">
            <a:extLst>
              <a:ext uri="{FF2B5EF4-FFF2-40B4-BE49-F238E27FC236}">
                <a16:creationId xmlns:a16="http://schemas.microsoft.com/office/drawing/2014/main" id="{4E8C02DA-6141-4844-8059-5E670C2FDC84}"/>
              </a:ext>
            </a:extLst>
          </p:cNvPr>
          <p:cNvSpPr/>
          <p:nvPr/>
        </p:nvSpPr>
        <p:spPr>
          <a:xfrm>
            <a:off x="570309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 name="Flödesschema: Koppling 20">
            <a:extLst>
              <a:ext uri="{FF2B5EF4-FFF2-40B4-BE49-F238E27FC236}">
                <a16:creationId xmlns:a16="http://schemas.microsoft.com/office/drawing/2014/main" id="{33A88C26-0CBB-4235-9C1B-C01EDB19C3BB}"/>
              </a:ext>
            </a:extLst>
          </p:cNvPr>
          <p:cNvSpPr/>
          <p:nvPr/>
        </p:nvSpPr>
        <p:spPr>
          <a:xfrm>
            <a:off x="5924548"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2" name="Flödesschema: Koppling 21">
            <a:extLst>
              <a:ext uri="{FF2B5EF4-FFF2-40B4-BE49-F238E27FC236}">
                <a16:creationId xmlns:a16="http://schemas.microsoft.com/office/drawing/2014/main" id="{C3770598-59DF-48E5-AC47-CDF443896DA8}"/>
              </a:ext>
            </a:extLst>
          </p:cNvPr>
          <p:cNvSpPr/>
          <p:nvPr/>
        </p:nvSpPr>
        <p:spPr>
          <a:xfrm>
            <a:off x="6160292"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 name="Flödesschema: Koppling 22">
            <a:extLst>
              <a:ext uri="{FF2B5EF4-FFF2-40B4-BE49-F238E27FC236}">
                <a16:creationId xmlns:a16="http://schemas.microsoft.com/office/drawing/2014/main" id="{4A52DFF1-AD1F-49DD-BC12-8F91B20F2612}"/>
              </a:ext>
            </a:extLst>
          </p:cNvPr>
          <p:cNvSpPr/>
          <p:nvPr/>
        </p:nvSpPr>
        <p:spPr>
          <a:xfrm>
            <a:off x="6396036"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4" name="Flödesschema: Koppling 23">
            <a:extLst>
              <a:ext uri="{FF2B5EF4-FFF2-40B4-BE49-F238E27FC236}">
                <a16:creationId xmlns:a16="http://schemas.microsoft.com/office/drawing/2014/main" id="{A17EADE9-E6B9-478A-8C5C-54D8699A0B68}"/>
              </a:ext>
            </a:extLst>
          </p:cNvPr>
          <p:cNvSpPr/>
          <p:nvPr/>
        </p:nvSpPr>
        <p:spPr>
          <a:xfrm>
            <a:off x="6617491"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5" name="Flödesschema: Koppling 24">
            <a:extLst>
              <a:ext uri="{FF2B5EF4-FFF2-40B4-BE49-F238E27FC236}">
                <a16:creationId xmlns:a16="http://schemas.microsoft.com/office/drawing/2014/main" id="{B8D78C15-739F-46C5-913C-256414C26F21}"/>
              </a:ext>
            </a:extLst>
          </p:cNvPr>
          <p:cNvSpPr/>
          <p:nvPr/>
        </p:nvSpPr>
        <p:spPr>
          <a:xfrm>
            <a:off x="6853236"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6" name="Flödesschema: Koppling 25">
            <a:extLst>
              <a:ext uri="{FF2B5EF4-FFF2-40B4-BE49-F238E27FC236}">
                <a16:creationId xmlns:a16="http://schemas.microsoft.com/office/drawing/2014/main" id="{B3522E4E-ADC8-45BD-8C61-765C18100392}"/>
              </a:ext>
            </a:extLst>
          </p:cNvPr>
          <p:cNvSpPr/>
          <p:nvPr/>
        </p:nvSpPr>
        <p:spPr>
          <a:xfrm>
            <a:off x="7074691"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7" name="Flödesschema: Koppling 26">
            <a:extLst>
              <a:ext uri="{FF2B5EF4-FFF2-40B4-BE49-F238E27FC236}">
                <a16:creationId xmlns:a16="http://schemas.microsoft.com/office/drawing/2014/main" id="{C0F0D1F8-714A-4B49-90FD-80A76413E087}"/>
              </a:ext>
            </a:extLst>
          </p:cNvPr>
          <p:cNvSpPr/>
          <p:nvPr/>
        </p:nvSpPr>
        <p:spPr>
          <a:xfrm>
            <a:off x="7317580"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Flödesschema: Koppling 27">
            <a:extLst>
              <a:ext uri="{FF2B5EF4-FFF2-40B4-BE49-F238E27FC236}">
                <a16:creationId xmlns:a16="http://schemas.microsoft.com/office/drawing/2014/main" id="{6D3EA022-90FD-48AD-B8D8-51E228344C0B}"/>
              </a:ext>
            </a:extLst>
          </p:cNvPr>
          <p:cNvSpPr/>
          <p:nvPr/>
        </p:nvSpPr>
        <p:spPr>
          <a:xfrm>
            <a:off x="755332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9" name="Flödesschema: Koppling 28">
            <a:extLst>
              <a:ext uri="{FF2B5EF4-FFF2-40B4-BE49-F238E27FC236}">
                <a16:creationId xmlns:a16="http://schemas.microsoft.com/office/drawing/2014/main" id="{21AB3CF6-A376-42AE-B9A7-85CDED6F01FB}"/>
              </a:ext>
            </a:extLst>
          </p:cNvPr>
          <p:cNvSpPr/>
          <p:nvPr/>
        </p:nvSpPr>
        <p:spPr>
          <a:xfrm>
            <a:off x="7774779"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0" name="Flödesschema: Koppling 29">
            <a:extLst>
              <a:ext uri="{FF2B5EF4-FFF2-40B4-BE49-F238E27FC236}">
                <a16:creationId xmlns:a16="http://schemas.microsoft.com/office/drawing/2014/main" id="{0887FABE-8339-410A-BD5D-0721453B0D76}"/>
              </a:ext>
            </a:extLst>
          </p:cNvPr>
          <p:cNvSpPr/>
          <p:nvPr/>
        </p:nvSpPr>
        <p:spPr>
          <a:xfrm>
            <a:off x="8010523" y="312181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1" name="Flödesschema: Koppling 30">
            <a:extLst>
              <a:ext uri="{FF2B5EF4-FFF2-40B4-BE49-F238E27FC236}">
                <a16:creationId xmlns:a16="http://schemas.microsoft.com/office/drawing/2014/main" id="{78C77A51-073C-43E0-A4DC-1B8EA995BEEA}"/>
              </a:ext>
            </a:extLst>
          </p:cNvPr>
          <p:cNvSpPr/>
          <p:nvPr/>
        </p:nvSpPr>
        <p:spPr>
          <a:xfrm>
            <a:off x="8246266" y="3121817"/>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Flödesschema: Koppling 31">
            <a:extLst>
              <a:ext uri="{FF2B5EF4-FFF2-40B4-BE49-F238E27FC236}">
                <a16:creationId xmlns:a16="http://schemas.microsoft.com/office/drawing/2014/main" id="{4E6E8E3B-5925-43B9-9F75-B85B19515FC0}"/>
              </a:ext>
            </a:extLst>
          </p:cNvPr>
          <p:cNvSpPr/>
          <p:nvPr/>
        </p:nvSpPr>
        <p:spPr>
          <a:xfrm>
            <a:off x="8467722"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3" name="Rak pilkoppling 32">
            <a:extLst>
              <a:ext uri="{FF2B5EF4-FFF2-40B4-BE49-F238E27FC236}">
                <a16:creationId xmlns:a16="http://schemas.microsoft.com/office/drawing/2014/main" id="{BA5A9363-4F3B-470D-84AB-B33CA5518CF6}"/>
              </a:ext>
            </a:extLst>
          </p:cNvPr>
          <p:cNvCxnSpPr/>
          <p:nvPr/>
        </p:nvCxnSpPr>
        <p:spPr>
          <a:xfrm flipH="1" flipV="1">
            <a:off x="7160418" y="3357564"/>
            <a:ext cx="3574" cy="264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ruta 3">
            <a:extLst>
              <a:ext uri="{FF2B5EF4-FFF2-40B4-BE49-F238E27FC236}">
                <a16:creationId xmlns:a16="http://schemas.microsoft.com/office/drawing/2014/main" id="{7E5FF36B-E33E-4E4D-BDF7-99E5B9043D32}"/>
              </a:ext>
            </a:extLst>
          </p:cNvPr>
          <p:cNvSpPr txBox="1"/>
          <p:nvPr/>
        </p:nvSpPr>
        <p:spPr>
          <a:xfrm>
            <a:off x="6463904" y="3621882"/>
            <a:ext cx="2057400" cy="30008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rgbClr val="000000"/>
                </a:solidFill>
                <a:latin typeface="Roboto"/>
                <a:ea typeface="Roboto"/>
              </a:rPr>
              <a:t>run</a:t>
            </a:r>
            <a:r>
              <a:rPr lang="sv-SE" sz="1500">
                <a:solidFill>
                  <a:srgbClr val="000000"/>
                </a:solidFill>
                <a:latin typeface="Roboto"/>
                <a:ea typeface="Roboto"/>
              </a:rPr>
              <a:t> test </a:t>
            </a:r>
            <a:endParaRPr lang="sv-SE" sz="1500">
              <a:solidFill>
                <a:srgbClr val="C00000"/>
              </a:solidFill>
              <a:ea typeface="Roboto"/>
            </a:endParaRPr>
          </a:p>
        </p:txBody>
      </p:sp>
    </p:spTree>
    <p:extLst>
      <p:ext uri="{BB962C8B-B14F-4D97-AF65-F5344CB8AC3E}">
        <p14:creationId xmlns:p14="http://schemas.microsoft.com/office/powerpoint/2010/main" val="4063656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6" name="Flödesschema: Koppling 5">
            <a:extLst>
              <a:ext uri="{FF2B5EF4-FFF2-40B4-BE49-F238E27FC236}">
                <a16:creationId xmlns:a16="http://schemas.microsoft.com/office/drawing/2014/main" id="{4A9BC166-4689-4D78-A47E-398796BC8104}"/>
              </a:ext>
            </a:extLst>
          </p:cNvPr>
          <p:cNvSpPr/>
          <p:nvPr/>
        </p:nvSpPr>
        <p:spPr>
          <a:xfrm>
            <a:off x="24669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7" name="Flödesschema: Koppling 6">
            <a:extLst>
              <a:ext uri="{FF2B5EF4-FFF2-40B4-BE49-F238E27FC236}">
                <a16:creationId xmlns:a16="http://schemas.microsoft.com/office/drawing/2014/main" id="{12F6E9C1-525B-494A-A8FB-A1FFB9F838E0}"/>
              </a:ext>
            </a:extLst>
          </p:cNvPr>
          <p:cNvSpPr/>
          <p:nvPr/>
        </p:nvSpPr>
        <p:spPr>
          <a:xfrm>
            <a:off x="2688432"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lödesschema: Koppling 7">
            <a:extLst>
              <a:ext uri="{FF2B5EF4-FFF2-40B4-BE49-F238E27FC236}">
                <a16:creationId xmlns:a16="http://schemas.microsoft.com/office/drawing/2014/main" id="{D48C2740-EAC6-497D-B572-8F9549A49E86}"/>
              </a:ext>
            </a:extLst>
          </p:cNvPr>
          <p:cNvSpPr/>
          <p:nvPr/>
        </p:nvSpPr>
        <p:spPr>
          <a:xfrm>
            <a:off x="29241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9" name="Flödesschema: Koppling 8">
            <a:extLst>
              <a:ext uri="{FF2B5EF4-FFF2-40B4-BE49-F238E27FC236}">
                <a16:creationId xmlns:a16="http://schemas.microsoft.com/office/drawing/2014/main" id="{BCF22F91-9E8F-40AC-8F34-4C1B32AE12C7}"/>
              </a:ext>
            </a:extLst>
          </p:cNvPr>
          <p:cNvSpPr/>
          <p:nvPr/>
        </p:nvSpPr>
        <p:spPr>
          <a:xfrm>
            <a:off x="3152775"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Flödesschema: Koppling 9">
            <a:extLst>
              <a:ext uri="{FF2B5EF4-FFF2-40B4-BE49-F238E27FC236}">
                <a16:creationId xmlns:a16="http://schemas.microsoft.com/office/drawing/2014/main" id="{23F4F56B-A463-4D2C-9544-0DFF7B4AF7CE}"/>
              </a:ext>
            </a:extLst>
          </p:cNvPr>
          <p:cNvSpPr/>
          <p:nvPr/>
        </p:nvSpPr>
        <p:spPr>
          <a:xfrm>
            <a:off x="3381375"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 name="Flödesschema: Koppling 10">
            <a:extLst>
              <a:ext uri="{FF2B5EF4-FFF2-40B4-BE49-F238E27FC236}">
                <a16:creationId xmlns:a16="http://schemas.microsoft.com/office/drawing/2014/main" id="{CB4AA1CC-0E98-446B-B3F7-8F50CDBD7DA9}"/>
              </a:ext>
            </a:extLst>
          </p:cNvPr>
          <p:cNvSpPr/>
          <p:nvPr/>
        </p:nvSpPr>
        <p:spPr>
          <a:xfrm>
            <a:off x="36171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2" name="Flödesschema: Koppling 11">
            <a:extLst>
              <a:ext uri="{FF2B5EF4-FFF2-40B4-BE49-F238E27FC236}">
                <a16:creationId xmlns:a16="http://schemas.microsoft.com/office/drawing/2014/main" id="{FCEA9053-BAC9-41EF-A937-0F5897DC23B9}"/>
              </a:ext>
            </a:extLst>
          </p:cNvPr>
          <p:cNvSpPr/>
          <p:nvPr/>
        </p:nvSpPr>
        <p:spPr>
          <a:xfrm>
            <a:off x="3838574"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3" name="Flödesschema: Koppling 12">
            <a:extLst>
              <a:ext uri="{FF2B5EF4-FFF2-40B4-BE49-F238E27FC236}">
                <a16:creationId xmlns:a16="http://schemas.microsoft.com/office/drawing/2014/main" id="{308C08FD-3AE1-4F87-8924-C11B5FBF94A4}"/>
              </a:ext>
            </a:extLst>
          </p:cNvPr>
          <p:cNvSpPr/>
          <p:nvPr/>
        </p:nvSpPr>
        <p:spPr>
          <a:xfrm>
            <a:off x="40743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Flödesschema: Koppling 13">
            <a:extLst>
              <a:ext uri="{FF2B5EF4-FFF2-40B4-BE49-F238E27FC236}">
                <a16:creationId xmlns:a16="http://schemas.microsoft.com/office/drawing/2014/main" id="{E9205DAD-7620-40C3-A3F1-0FAC47BB211C}"/>
              </a:ext>
            </a:extLst>
          </p:cNvPr>
          <p:cNvSpPr/>
          <p:nvPr/>
        </p:nvSpPr>
        <p:spPr>
          <a:xfrm>
            <a:off x="4310062"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5" name="Flödesschema: Koppling 14">
            <a:extLst>
              <a:ext uri="{FF2B5EF4-FFF2-40B4-BE49-F238E27FC236}">
                <a16:creationId xmlns:a16="http://schemas.microsoft.com/office/drawing/2014/main" id="{CCDAB7EB-7578-4C80-A448-96AE96A580C2}"/>
              </a:ext>
            </a:extLst>
          </p:cNvPr>
          <p:cNvSpPr/>
          <p:nvPr/>
        </p:nvSpPr>
        <p:spPr>
          <a:xfrm>
            <a:off x="4531518"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6" name="Flödesschema: Koppling 15">
            <a:extLst>
              <a:ext uri="{FF2B5EF4-FFF2-40B4-BE49-F238E27FC236}">
                <a16:creationId xmlns:a16="http://schemas.microsoft.com/office/drawing/2014/main" id="{C48E6D9F-AB02-4D57-8425-486F1F9B770B}"/>
              </a:ext>
            </a:extLst>
          </p:cNvPr>
          <p:cNvSpPr/>
          <p:nvPr/>
        </p:nvSpPr>
        <p:spPr>
          <a:xfrm>
            <a:off x="4767262"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7" name="Flödesschema: Koppling 16">
            <a:extLst>
              <a:ext uri="{FF2B5EF4-FFF2-40B4-BE49-F238E27FC236}">
                <a16:creationId xmlns:a16="http://schemas.microsoft.com/office/drawing/2014/main" id="{E2F11791-0CDB-4F4E-BC73-1AC162993A7C}"/>
              </a:ext>
            </a:extLst>
          </p:cNvPr>
          <p:cNvSpPr/>
          <p:nvPr/>
        </p:nvSpPr>
        <p:spPr>
          <a:xfrm>
            <a:off x="5003005"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8" name="Flödesschema: Koppling 17">
            <a:extLst>
              <a:ext uri="{FF2B5EF4-FFF2-40B4-BE49-F238E27FC236}">
                <a16:creationId xmlns:a16="http://schemas.microsoft.com/office/drawing/2014/main" id="{39964322-5153-4F97-ABA8-F1865C4C86C4}"/>
              </a:ext>
            </a:extLst>
          </p:cNvPr>
          <p:cNvSpPr/>
          <p:nvPr/>
        </p:nvSpPr>
        <p:spPr>
          <a:xfrm>
            <a:off x="5224461"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9" name="Flödesschema: Koppling 18">
            <a:extLst>
              <a:ext uri="{FF2B5EF4-FFF2-40B4-BE49-F238E27FC236}">
                <a16:creationId xmlns:a16="http://schemas.microsoft.com/office/drawing/2014/main" id="{632ED7A7-21B4-420A-9673-2D1D7D292CC8}"/>
              </a:ext>
            </a:extLst>
          </p:cNvPr>
          <p:cNvSpPr/>
          <p:nvPr/>
        </p:nvSpPr>
        <p:spPr>
          <a:xfrm>
            <a:off x="5467349"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0" name="Flödesschema: Koppling 19">
            <a:extLst>
              <a:ext uri="{FF2B5EF4-FFF2-40B4-BE49-F238E27FC236}">
                <a16:creationId xmlns:a16="http://schemas.microsoft.com/office/drawing/2014/main" id="{4E8C02DA-6141-4844-8059-5E670C2FDC84}"/>
              </a:ext>
            </a:extLst>
          </p:cNvPr>
          <p:cNvSpPr/>
          <p:nvPr/>
        </p:nvSpPr>
        <p:spPr>
          <a:xfrm>
            <a:off x="570309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 name="Flödesschema: Koppling 20">
            <a:extLst>
              <a:ext uri="{FF2B5EF4-FFF2-40B4-BE49-F238E27FC236}">
                <a16:creationId xmlns:a16="http://schemas.microsoft.com/office/drawing/2014/main" id="{33A88C26-0CBB-4235-9C1B-C01EDB19C3BB}"/>
              </a:ext>
            </a:extLst>
          </p:cNvPr>
          <p:cNvSpPr/>
          <p:nvPr/>
        </p:nvSpPr>
        <p:spPr>
          <a:xfrm>
            <a:off x="5924548"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2" name="Flödesschema: Koppling 21">
            <a:extLst>
              <a:ext uri="{FF2B5EF4-FFF2-40B4-BE49-F238E27FC236}">
                <a16:creationId xmlns:a16="http://schemas.microsoft.com/office/drawing/2014/main" id="{C3770598-59DF-48E5-AC47-CDF443896DA8}"/>
              </a:ext>
            </a:extLst>
          </p:cNvPr>
          <p:cNvSpPr/>
          <p:nvPr/>
        </p:nvSpPr>
        <p:spPr>
          <a:xfrm>
            <a:off x="6160292"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 name="Flödesschema: Koppling 22">
            <a:extLst>
              <a:ext uri="{FF2B5EF4-FFF2-40B4-BE49-F238E27FC236}">
                <a16:creationId xmlns:a16="http://schemas.microsoft.com/office/drawing/2014/main" id="{4A52DFF1-AD1F-49DD-BC12-8F91B20F2612}"/>
              </a:ext>
            </a:extLst>
          </p:cNvPr>
          <p:cNvSpPr/>
          <p:nvPr/>
        </p:nvSpPr>
        <p:spPr>
          <a:xfrm>
            <a:off x="6396036"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4" name="Flödesschema: Koppling 23">
            <a:extLst>
              <a:ext uri="{FF2B5EF4-FFF2-40B4-BE49-F238E27FC236}">
                <a16:creationId xmlns:a16="http://schemas.microsoft.com/office/drawing/2014/main" id="{A17EADE9-E6B9-478A-8C5C-54D8699A0B68}"/>
              </a:ext>
            </a:extLst>
          </p:cNvPr>
          <p:cNvSpPr/>
          <p:nvPr/>
        </p:nvSpPr>
        <p:spPr>
          <a:xfrm>
            <a:off x="6617491"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5" name="Flödesschema: Koppling 24">
            <a:extLst>
              <a:ext uri="{FF2B5EF4-FFF2-40B4-BE49-F238E27FC236}">
                <a16:creationId xmlns:a16="http://schemas.microsoft.com/office/drawing/2014/main" id="{B8D78C15-739F-46C5-913C-256414C26F21}"/>
              </a:ext>
            </a:extLst>
          </p:cNvPr>
          <p:cNvSpPr/>
          <p:nvPr/>
        </p:nvSpPr>
        <p:spPr>
          <a:xfrm>
            <a:off x="6853236"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6" name="Flödesschema: Koppling 25">
            <a:extLst>
              <a:ext uri="{FF2B5EF4-FFF2-40B4-BE49-F238E27FC236}">
                <a16:creationId xmlns:a16="http://schemas.microsoft.com/office/drawing/2014/main" id="{B3522E4E-ADC8-45BD-8C61-765C18100392}"/>
              </a:ext>
            </a:extLst>
          </p:cNvPr>
          <p:cNvSpPr/>
          <p:nvPr/>
        </p:nvSpPr>
        <p:spPr>
          <a:xfrm>
            <a:off x="7074691"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7" name="Flödesschema: Koppling 26">
            <a:extLst>
              <a:ext uri="{FF2B5EF4-FFF2-40B4-BE49-F238E27FC236}">
                <a16:creationId xmlns:a16="http://schemas.microsoft.com/office/drawing/2014/main" id="{C0F0D1F8-714A-4B49-90FD-80A76413E087}"/>
              </a:ext>
            </a:extLst>
          </p:cNvPr>
          <p:cNvSpPr/>
          <p:nvPr/>
        </p:nvSpPr>
        <p:spPr>
          <a:xfrm>
            <a:off x="7317580"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Flödesschema: Koppling 27">
            <a:extLst>
              <a:ext uri="{FF2B5EF4-FFF2-40B4-BE49-F238E27FC236}">
                <a16:creationId xmlns:a16="http://schemas.microsoft.com/office/drawing/2014/main" id="{6D3EA022-90FD-48AD-B8D8-51E228344C0B}"/>
              </a:ext>
            </a:extLst>
          </p:cNvPr>
          <p:cNvSpPr/>
          <p:nvPr/>
        </p:nvSpPr>
        <p:spPr>
          <a:xfrm>
            <a:off x="7553323"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9" name="Flödesschema: Koppling 28">
            <a:extLst>
              <a:ext uri="{FF2B5EF4-FFF2-40B4-BE49-F238E27FC236}">
                <a16:creationId xmlns:a16="http://schemas.microsoft.com/office/drawing/2014/main" id="{21AB3CF6-A376-42AE-B9A7-85CDED6F01FB}"/>
              </a:ext>
            </a:extLst>
          </p:cNvPr>
          <p:cNvSpPr/>
          <p:nvPr/>
        </p:nvSpPr>
        <p:spPr>
          <a:xfrm>
            <a:off x="7774779"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0" name="Flödesschema: Koppling 29">
            <a:extLst>
              <a:ext uri="{FF2B5EF4-FFF2-40B4-BE49-F238E27FC236}">
                <a16:creationId xmlns:a16="http://schemas.microsoft.com/office/drawing/2014/main" id="{0887FABE-8339-410A-BD5D-0721453B0D76}"/>
              </a:ext>
            </a:extLst>
          </p:cNvPr>
          <p:cNvSpPr/>
          <p:nvPr/>
        </p:nvSpPr>
        <p:spPr>
          <a:xfrm>
            <a:off x="8010523"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1" name="Flödesschema: Koppling 30">
            <a:extLst>
              <a:ext uri="{FF2B5EF4-FFF2-40B4-BE49-F238E27FC236}">
                <a16:creationId xmlns:a16="http://schemas.microsoft.com/office/drawing/2014/main" id="{78C77A51-073C-43E0-A4DC-1B8EA995BEEA}"/>
              </a:ext>
            </a:extLst>
          </p:cNvPr>
          <p:cNvSpPr/>
          <p:nvPr/>
        </p:nvSpPr>
        <p:spPr>
          <a:xfrm>
            <a:off x="8246266"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Flödesschema: Koppling 31">
            <a:extLst>
              <a:ext uri="{FF2B5EF4-FFF2-40B4-BE49-F238E27FC236}">
                <a16:creationId xmlns:a16="http://schemas.microsoft.com/office/drawing/2014/main" id="{4E6E8E3B-5925-43B9-9F75-B85B19515FC0}"/>
              </a:ext>
            </a:extLst>
          </p:cNvPr>
          <p:cNvSpPr/>
          <p:nvPr/>
        </p:nvSpPr>
        <p:spPr>
          <a:xfrm>
            <a:off x="8467722"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3" name="Rak pilkoppling 32">
            <a:extLst>
              <a:ext uri="{FF2B5EF4-FFF2-40B4-BE49-F238E27FC236}">
                <a16:creationId xmlns:a16="http://schemas.microsoft.com/office/drawing/2014/main" id="{BA5A9363-4F3B-470D-84AB-B33CA5518CF6}"/>
              </a:ext>
            </a:extLst>
          </p:cNvPr>
          <p:cNvCxnSpPr/>
          <p:nvPr/>
        </p:nvCxnSpPr>
        <p:spPr>
          <a:xfrm flipH="1" flipV="1">
            <a:off x="7160418" y="3357564"/>
            <a:ext cx="3574" cy="264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ruta 3">
            <a:extLst>
              <a:ext uri="{FF2B5EF4-FFF2-40B4-BE49-F238E27FC236}">
                <a16:creationId xmlns:a16="http://schemas.microsoft.com/office/drawing/2014/main" id="{7E5FF36B-E33E-4E4D-BDF7-99E5B9043D32}"/>
              </a:ext>
            </a:extLst>
          </p:cNvPr>
          <p:cNvSpPr txBox="1"/>
          <p:nvPr/>
        </p:nvSpPr>
        <p:spPr>
          <a:xfrm>
            <a:off x="6463904" y="3621882"/>
            <a:ext cx="2057400"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rgbClr val="000000"/>
                </a:solidFill>
                <a:latin typeface="Roboto"/>
                <a:ea typeface="Roboto"/>
              </a:rPr>
              <a:t>run</a:t>
            </a:r>
            <a:r>
              <a:rPr lang="sv-SE" sz="1500">
                <a:solidFill>
                  <a:srgbClr val="000000"/>
                </a:solidFill>
                <a:latin typeface="Roboto"/>
                <a:ea typeface="Roboto"/>
              </a:rPr>
              <a:t> test = </a:t>
            </a:r>
            <a:r>
              <a:rPr lang="sv-SE" sz="1500">
                <a:solidFill>
                  <a:srgbClr val="C00000"/>
                </a:solidFill>
                <a:latin typeface="Roboto"/>
                <a:ea typeface="Roboto"/>
              </a:rPr>
              <a:t>FAIL</a:t>
            </a:r>
          </a:p>
          <a:p>
            <a:r>
              <a:rPr lang="sv-SE" sz="1500" err="1">
                <a:solidFill>
                  <a:srgbClr val="000000"/>
                </a:solidFill>
                <a:latin typeface="Roboto"/>
                <a:ea typeface="Roboto"/>
              </a:rPr>
              <a:t>git</a:t>
            </a:r>
            <a:r>
              <a:rPr lang="sv-SE" sz="1500">
                <a:solidFill>
                  <a:srgbClr val="000000"/>
                </a:solidFill>
                <a:latin typeface="Roboto"/>
                <a:ea typeface="Roboto"/>
              </a:rPr>
              <a:t> </a:t>
            </a:r>
            <a:r>
              <a:rPr lang="sv-SE" sz="1500" err="1">
                <a:solidFill>
                  <a:srgbClr val="000000"/>
                </a:solidFill>
                <a:latin typeface="Roboto"/>
                <a:ea typeface="Roboto"/>
              </a:rPr>
              <a:t>bisect</a:t>
            </a:r>
            <a:r>
              <a:rPr lang="sv-SE" sz="1500">
                <a:solidFill>
                  <a:srgbClr val="000000"/>
                </a:solidFill>
                <a:latin typeface="Roboto"/>
                <a:ea typeface="Roboto"/>
              </a:rPr>
              <a:t> bad</a:t>
            </a:r>
            <a:endParaRPr lang="sv-SE" sz="1500">
              <a:ea typeface="Roboto"/>
            </a:endParaRPr>
          </a:p>
        </p:txBody>
      </p:sp>
    </p:spTree>
    <p:extLst>
      <p:ext uri="{BB962C8B-B14F-4D97-AF65-F5344CB8AC3E}">
        <p14:creationId xmlns:p14="http://schemas.microsoft.com/office/powerpoint/2010/main" val="410389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p:txBody>
          <a:bodyPr/>
          <a:lstStyle/>
          <a:p>
            <a:r>
              <a:rPr lang="sv-SE">
                <a:latin typeface="Roboto Medium"/>
                <a:ea typeface="Roboto Medium"/>
              </a:rPr>
              <a:t>Lite ordningsuppmaningar för en digital kurs</a:t>
            </a:r>
            <a:endParaRPr lang="sv-SE"/>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p:txBody>
          <a:bodyPr vert="horz" lIns="68580" tIns="34290" rIns="68580" bIns="34290" rtlCol="0" anchor="t">
            <a:normAutofit/>
          </a:bodyPr>
          <a:lstStyle/>
          <a:p>
            <a:r>
              <a:rPr lang="sv-SE">
                <a:latin typeface="Roboto"/>
                <a:ea typeface="Roboto"/>
              </a:rPr>
              <a:t>Använd teams-funktioner!</a:t>
            </a:r>
          </a:p>
          <a:p>
            <a:r>
              <a:rPr lang="sv-SE">
                <a:latin typeface="Roboto"/>
                <a:ea typeface="Roboto"/>
              </a:rPr>
              <a:t>Fråga gärna, men lättast blir nog om ni använder handuppräckningsfunktionen i teams.</a:t>
            </a:r>
          </a:p>
          <a:p>
            <a:r>
              <a:rPr lang="sv-SE">
                <a:latin typeface="Roboto"/>
                <a:ea typeface="Roboto"/>
              </a:rPr>
              <a:t>Vi kommer att hålla paustider så ni vet när ni behöver vara tillbaka</a:t>
            </a:r>
          </a:p>
          <a:p>
            <a:r>
              <a:rPr lang="sv-SE">
                <a:latin typeface="Roboto"/>
                <a:ea typeface="Roboto"/>
              </a:rPr>
              <a:t>Använd gärna kameran :) </a:t>
            </a:r>
          </a:p>
        </p:txBody>
      </p:sp>
    </p:spTree>
    <p:extLst>
      <p:ext uri="{BB962C8B-B14F-4D97-AF65-F5344CB8AC3E}">
        <p14:creationId xmlns:p14="http://schemas.microsoft.com/office/powerpoint/2010/main" val="15199771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6" name="Flödesschema: Koppling 5">
            <a:extLst>
              <a:ext uri="{FF2B5EF4-FFF2-40B4-BE49-F238E27FC236}">
                <a16:creationId xmlns:a16="http://schemas.microsoft.com/office/drawing/2014/main" id="{4A9BC166-4689-4D78-A47E-398796BC8104}"/>
              </a:ext>
            </a:extLst>
          </p:cNvPr>
          <p:cNvSpPr/>
          <p:nvPr/>
        </p:nvSpPr>
        <p:spPr>
          <a:xfrm>
            <a:off x="24669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7" name="Flödesschema: Koppling 6">
            <a:extLst>
              <a:ext uri="{FF2B5EF4-FFF2-40B4-BE49-F238E27FC236}">
                <a16:creationId xmlns:a16="http://schemas.microsoft.com/office/drawing/2014/main" id="{12F6E9C1-525B-494A-A8FB-A1FFB9F838E0}"/>
              </a:ext>
            </a:extLst>
          </p:cNvPr>
          <p:cNvSpPr/>
          <p:nvPr/>
        </p:nvSpPr>
        <p:spPr>
          <a:xfrm>
            <a:off x="2688432"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lödesschema: Koppling 7">
            <a:extLst>
              <a:ext uri="{FF2B5EF4-FFF2-40B4-BE49-F238E27FC236}">
                <a16:creationId xmlns:a16="http://schemas.microsoft.com/office/drawing/2014/main" id="{D48C2740-EAC6-497D-B572-8F9549A49E86}"/>
              </a:ext>
            </a:extLst>
          </p:cNvPr>
          <p:cNvSpPr/>
          <p:nvPr/>
        </p:nvSpPr>
        <p:spPr>
          <a:xfrm>
            <a:off x="29241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9" name="Flödesschema: Koppling 8">
            <a:extLst>
              <a:ext uri="{FF2B5EF4-FFF2-40B4-BE49-F238E27FC236}">
                <a16:creationId xmlns:a16="http://schemas.microsoft.com/office/drawing/2014/main" id="{BCF22F91-9E8F-40AC-8F34-4C1B32AE12C7}"/>
              </a:ext>
            </a:extLst>
          </p:cNvPr>
          <p:cNvSpPr/>
          <p:nvPr/>
        </p:nvSpPr>
        <p:spPr>
          <a:xfrm>
            <a:off x="3152775"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Flödesschema: Koppling 9">
            <a:extLst>
              <a:ext uri="{FF2B5EF4-FFF2-40B4-BE49-F238E27FC236}">
                <a16:creationId xmlns:a16="http://schemas.microsoft.com/office/drawing/2014/main" id="{23F4F56B-A463-4D2C-9544-0DFF7B4AF7CE}"/>
              </a:ext>
            </a:extLst>
          </p:cNvPr>
          <p:cNvSpPr/>
          <p:nvPr/>
        </p:nvSpPr>
        <p:spPr>
          <a:xfrm>
            <a:off x="3381375"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 name="Flödesschema: Koppling 10">
            <a:extLst>
              <a:ext uri="{FF2B5EF4-FFF2-40B4-BE49-F238E27FC236}">
                <a16:creationId xmlns:a16="http://schemas.microsoft.com/office/drawing/2014/main" id="{CB4AA1CC-0E98-446B-B3F7-8F50CDBD7DA9}"/>
              </a:ext>
            </a:extLst>
          </p:cNvPr>
          <p:cNvSpPr/>
          <p:nvPr/>
        </p:nvSpPr>
        <p:spPr>
          <a:xfrm>
            <a:off x="36171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2" name="Flödesschema: Koppling 11">
            <a:extLst>
              <a:ext uri="{FF2B5EF4-FFF2-40B4-BE49-F238E27FC236}">
                <a16:creationId xmlns:a16="http://schemas.microsoft.com/office/drawing/2014/main" id="{FCEA9053-BAC9-41EF-A937-0F5897DC23B9}"/>
              </a:ext>
            </a:extLst>
          </p:cNvPr>
          <p:cNvSpPr/>
          <p:nvPr/>
        </p:nvSpPr>
        <p:spPr>
          <a:xfrm>
            <a:off x="3838574"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3" name="Flödesschema: Koppling 12">
            <a:extLst>
              <a:ext uri="{FF2B5EF4-FFF2-40B4-BE49-F238E27FC236}">
                <a16:creationId xmlns:a16="http://schemas.microsoft.com/office/drawing/2014/main" id="{308C08FD-3AE1-4F87-8924-C11B5FBF94A4}"/>
              </a:ext>
            </a:extLst>
          </p:cNvPr>
          <p:cNvSpPr/>
          <p:nvPr/>
        </p:nvSpPr>
        <p:spPr>
          <a:xfrm>
            <a:off x="40743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Flödesschema: Koppling 13">
            <a:extLst>
              <a:ext uri="{FF2B5EF4-FFF2-40B4-BE49-F238E27FC236}">
                <a16:creationId xmlns:a16="http://schemas.microsoft.com/office/drawing/2014/main" id="{E9205DAD-7620-40C3-A3F1-0FAC47BB211C}"/>
              </a:ext>
            </a:extLst>
          </p:cNvPr>
          <p:cNvSpPr/>
          <p:nvPr/>
        </p:nvSpPr>
        <p:spPr>
          <a:xfrm>
            <a:off x="4310062"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5" name="Flödesschema: Koppling 14">
            <a:extLst>
              <a:ext uri="{FF2B5EF4-FFF2-40B4-BE49-F238E27FC236}">
                <a16:creationId xmlns:a16="http://schemas.microsoft.com/office/drawing/2014/main" id="{CCDAB7EB-7578-4C80-A448-96AE96A580C2}"/>
              </a:ext>
            </a:extLst>
          </p:cNvPr>
          <p:cNvSpPr/>
          <p:nvPr/>
        </p:nvSpPr>
        <p:spPr>
          <a:xfrm>
            <a:off x="4531518"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6" name="Flödesschema: Koppling 15">
            <a:extLst>
              <a:ext uri="{FF2B5EF4-FFF2-40B4-BE49-F238E27FC236}">
                <a16:creationId xmlns:a16="http://schemas.microsoft.com/office/drawing/2014/main" id="{C48E6D9F-AB02-4D57-8425-486F1F9B770B}"/>
              </a:ext>
            </a:extLst>
          </p:cNvPr>
          <p:cNvSpPr/>
          <p:nvPr/>
        </p:nvSpPr>
        <p:spPr>
          <a:xfrm>
            <a:off x="4767262"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7" name="Flödesschema: Koppling 16">
            <a:extLst>
              <a:ext uri="{FF2B5EF4-FFF2-40B4-BE49-F238E27FC236}">
                <a16:creationId xmlns:a16="http://schemas.microsoft.com/office/drawing/2014/main" id="{E2F11791-0CDB-4F4E-BC73-1AC162993A7C}"/>
              </a:ext>
            </a:extLst>
          </p:cNvPr>
          <p:cNvSpPr/>
          <p:nvPr/>
        </p:nvSpPr>
        <p:spPr>
          <a:xfrm>
            <a:off x="5003005"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8" name="Flödesschema: Koppling 17">
            <a:extLst>
              <a:ext uri="{FF2B5EF4-FFF2-40B4-BE49-F238E27FC236}">
                <a16:creationId xmlns:a16="http://schemas.microsoft.com/office/drawing/2014/main" id="{39964322-5153-4F97-ABA8-F1865C4C86C4}"/>
              </a:ext>
            </a:extLst>
          </p:cNvPr>
          <p:cNvSpPr/>
          <p:nvPr/>
        </p:nvSpPr>
        <p:spPr>
          <a:xfrm>
            <a:off x="5224461"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9" name="Flödesschema: Koppling 18">
            <a:extLst>
              <a:ext uri="{FF2B5EF4-FFF2-40B4-BE49-F238E27FC236}">
                <a16:creationId xmlns:a16="http://schemas.microsoft.com/office/drawing/2014/main" id="{632ED7A7-21B4-420A-9673-2D1D7D292CC8}"/>
              </a:ext>
            </a:extLst>
          </p:cNvPr>
          <p:cNvSpPr/>
          <p:nvPr/>
        </p:nvSpPr>
        <p:spPr>
          <a:xfrm>
            <a:off x="5467349"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0" name="Flödesschema: Koppling 19">
            <a:extLst>
              <a:ext uri="{FF2B5EF4-FFF2-40B4-BE49-F238E27FC236}">
                <a16:creationId xmlns:a16="http://schemas.microsoft.com/office/drawing/2014/main" id="{4E8C02DA-6141-4844-8059-5E670C2FDC84}"/>
              </a:ext>
            </a:extLst>
          </p:cNvPr>
          <p:cNvSpPr/>
          <p:nvPr/>
        </p:nvSpPr>
        <p:spPr>
          <a:xfrm>
            <a:off x="5703093"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 name="Flödesschema: Koppling 20">
            <a:extLst>
              <a:ext uri="{FF2B5EF4-FFF2-40B4-BE49-F238E27FC236}">
                <a16:creationId xmlns:a16="http://schemas.microsoft.com/office/drawing/2014/main" id="{33A88C26-0CBB-4235-9C1B-C01EDB19C3BB}"/>
              </a:ext>
            </a:extLst>
          </p:cNvPr>
          <p:cNvSpPr/>
          <p:nvPr/>
        </p:nvSpPr>
        <p:spPr>
          <a:xfrm>
            <a:off x="5924548"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2" name="Flödesschema: Koppling 21">
            <a:extLst>
              <a:ext uri="{FF2B5EF4-FFF2-40B4-BE49-F238E27FC236}">
                <a16:creationId xmlns:a16="http://schemas.microsoft.com/office/drawing/2014/main" id="{C3770598-59DF-48E5-AC47-CDF443896DA8}"/>
              </a:ext>
            </a:extLst>
          </p:cNvPr>
          <p:cNvSpPr/>
          <p:nvPr/>
        </p:nvSpPr>
        <p:spPr>
          <a:xfrm>
            <a:off x="6160292"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 name="Flödesschema: Koppling 22">
            <a:extLst>
              <a:ext uri="{FF2B5EF4-FFF2-40B4-BE49-F238E27FC236}">
                <a16:creationId xmlns:a16="http://schemas.microsoft.com/office/drawing/2014/main" id="{4A52DFF1-AD1F-49DD-BC12-8F91B20F2612}"/>
              </a:ext>
            </a:extLst>
          </p:cNvPr>
          <p:cNvSpPr/>
          <p:nvPr/>
        </p:nvSpPr>
        <p:spPr>
          <a:xfrm>
            <a:off x="6396036"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4" name="Flödesschema: Koppling 23">
            <a:extLst>
              <a:ext uri="{FF2B5EF4-FFF2-40B4-BE49-F238E27FC236}">
                <a16:creationId xmlns:a16="http://schemas.microsoft.com/office/drawing/2014/main" id="{A17EADE9-E6B9-478A-8C5C-54D8699A0B68}"/>
              </a:ext>
            </a:extLst>
          </p:cNvPr>
          <p:cNvSpPr/>
          <p:nvPr/>
        </p:nvSpPr>
        <p:spPr>
          <a:xfrm>
            <a:off x="6617491"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5" name="Flödesschema: Koppling 24">
            <a:extLst>
              <a:ext uri="{FF2B5EF4-FFF2-40B4-BE49-F238E27FC236}">
                <a16:creationId xmlns:a16="http://schemas.microsoft.com/office/drawing/2014/main" id="{B8D78C15-739F-46C5-913C-256414C26F21}"/>
              </a:ext>
            </a:extLst>
          </p:cNvPr>
          <p:cNvSpPr/>
          <p:nvPr/>
        </p:nvSpPr>
        <p:spPr>
          <a:xfrm>
            <a:off x="6853236"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6" name="Flödesschema: Koppling 25">
            <a:extLst>
              <a:ext uri="{FF2B5EF4-FFF2-40B4-BE49-F238E27FC236}">
                <a16:creationId xmlns:a16="http://schemas.microsoft.com/office/drawing/2014/main" id="{B3522E4E-ADC8-45BD-8C61-765C18100392}"/>
              </a:ext>
            </a:extLst>
          </p:cNvPr>
          <p:cNvSpPr/>
          <p:nvPr/>
        </p:nvSpPr>
        <p:spPr>
          <a:xfrm>
            <a:off x="7074691"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7" name="Flödesschema: Koppling 26">
            <a:extLst>
              <a:ext uri="{FF2B5EF4-FFF2-40B4-BE49-F238E27FC236}">
                <a16:creationId xmlns:a16="http://schemas.microsoft.com/office/drawing/2014/main" id="{C0F0D1F8-714A-4B49-90FD-80A76413E087}"/>
              </a:ext>
            </a:extLst>
          </p:cNvPr>
          <p:cNvSpPr/>
          <p:nvPr/>
        </p:nvSpPr>
        <p:spPr>
          <a:xfrm>
            <a:off x="7317580"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Flödesschema: Koppling 27">
            <a:extLst>
              <a:ext uri="{FF2B5EF4-FFF2-40B4-BE49-F238E27FC236}">
                <a16:creationId xmlns:a16="http://schemas.microsoft.com/office/drawing/2014/main" id="{6D3EA022-90FD-48AD-B8D8-51E228344C0B}"/>
              </a:ext>
            </a:extLst>
          </p:cNvPr>
          <p:cNvSpPr/>
          <p:nvPr/>
        </p:nvSpPr>
        <p:spPr>
          <a:xfrm>
            <a:off x="7553323"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9" name="Flödesschema: Koppling 28">
            <a:extLst>
              <a:ext uri="{FF2B5EF4-FFF2-40B4-BE49-F238E27FC236}">
                <a16:creationId xmlns:a16="http://schemas.microsoft.com/office/drawing/2014/main" id="{21AB3CF6-A376-42AE-B9A7-85CDED6F01FB}"/>
              </a:ext>
            </a:extLst>
          </p:cNvPr>
          <p:cNvSpPr/>
          <p:nvPr/>
        </p:nvSpPr>
        <p:spPr>
          <a:xfrm>
            <a:off x="7774779"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0" name="Flödesschema: Koppling 29">
            <a:extLst>
              <a:ext uri="{FF2B5EF4-FFF2-40B4-BE49-F238E27FC236}">
                <a16:creationId xmlns:a16="http://schemas.microsoft.com/office/drawing/2014/main" id="{0887FABE-8339-410A-BD5D-0721453B0D76}"/>
              </a:ext>
            </a:extLst>
          </p:cNvPr>
          <p:cNvSpPr/>
          <p:nvPr/>
        </p:nvSpPr>
        <p:spPr>
          <a:xfrm>
            <a:off x="8010523"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1" name="Flödesschema: Koppling 30">
            <a:extLst>
              <a:ext uri="{FF2B5EF4-FFF2-40B4-BE49-F238E27FC236}">
                <a16:creationId xmlns:a16="http://schemas.microsoft.com/office/drawing/2014/main" id="{78C77A51-073C-43E0-A4DC-1B8EA995BEEA}"/>
              </a:ext>
            </a:extLst>
          </p:cNvPr>
          <p:cNvSpPr/>
          <p:nvPr/>
        </p:nvSpPr>
        <p:spPr>
          <a:xfrm>
            <a:off x="8246266"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Flödesschema: Koppling 31">
            <a:extLst>
              <a:ext uri="{FF2B5EF4-FFF2-40B4-BE49-F238E27FC236}">
                <a16:creationId xmlns:a16="http://schemas.microsoft.com/office/drawing/2014/main" id="{4E6E8E3B-5925-43B9-9F75-B85B19515FC0}"/>
              </a:ext>
            </a:extLst>
          </p:cNvPr>
          <p:cNvSpPr/>
          <p:nvPr/>
        </p:nvSpPr>
        <p:spPr>
          <a:xfrm>
            <a:off x="8467722"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3" name="Rak pilkoppling 32">
            <a:extLst>
              <a:ext uri="{FF2B5EF4-FFF2-40B4-BE49-F238E27FC236}">
                <a16:creationId xmlns:a16="http://schemas.microsoft.com/office/drawing/2014/main" id="{BA5A9363-4F3B-470D-84AB-B33CA5518CF6}"/>
              </a:ext>
            </a:extLst>
          </p:cNvPr>
          <p:cNvCxnSpPr/>
          <p:nvPr/>
        </p:nvCxnSpPr>
        <p:spPr>
          <a:xfrm flipH="1" flipV="1">
            <a:off x="6481762" y="3378995"/>
            <a:ext cx="3574" cy="264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ruta 3">
            <a:extLst>
              <a:ext uri="{FF2B5EF4-FFF2-40B4-BE49-F238E27FC236}">
                <a16:creationId xmlns:a16="http://schemas.microsoft.com/office/drawing/2014/main" id="{7E5FF36B-E33E-4E4D-BDF7-99E5B9043D32}"/>
              </a:ext>
            </a:extLst>
          </p:cNvPr>
          <p:cNvSpPr txBox="1"/>
          <p:nvPr/>
        </p:nvSpPr>
        <p:spPr>
          <a:xfrm>
            <a:off x="6128147" y="3600451"/>
            <a:ext cx="2057400" cy="30008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rgbClr val="000000"/>
                </a:solidFill>
                <a:latin typeface="Roboto"/>
                <a:ea typeface="Roboto"/>
              </a:rPr>
              <a:t>run</a:t>
            </a:r>
            <a:r>
              <a:rPr lang="sv-SE" sz="1500">
                <a:solidFill>
                  <a:srgbClr val="000000"/>
                </a:solidFill>
                <a:latin typeface="Roboto"/>
                <a:ea typeface="Roboto"/>
              </a:rPr>
              <a:t> test</a:t>
            </a:r>
            <a:endParaRPr lang="sv-SE" sz="1500">
              <a:solidFill>
                <a:srgbClr val="C00000"/>
              </a:solidFill>
              <a:ea typeface="Roboto"/>
            </a:endParaRPr>
          </a:p>
        </p:txBody>
      </p:sp>
    </p:spTree>
    <p:extLst>
      <p:ext uri="{BB962C8B-B14F-4D97-AF65-F5344CB8AC3E}">
        <p14:creationId xmlns:p14="http://schemas.microsoft.com/office/powerpoint/2010/main" val="4012497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6" name="Flödesschema: Koppling 5">
            <a:extLst>
              <a:ext uri="{FF2B5EF4-FFF2-40B4-BE49-F238E27FC236}">
                <a16:creationId xmlns:a16="http://schemas.microsoft.com/office/drawing/2014/main" id="{4A9BC166-4689-4D78-A47E-398796BC8104}"/>
              </a:ext>
            </a:extLst>
          </p:cNvPr>
          <p:cNvSpPr/>
          <p:nvPr/>
        </p:nvSpPr>
        <p:spPr>
          <a:xfrm>
            <a:off x="24669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7" name="Flödesschema: Koppling 6">
            <a:extLst>
              <a:ext uri="{FF2B5EF4-FFF2-40B4-BE49-F238E27FC236}">
                <a16:creationId xmlns:a16="http://schemas.microsoft.com/office/drawing/2014/main" id="{12F6E9C1-525B-494A-A8FB-A1FFB9F838E0}"/>
              </a:ext>
            </a:extLst>
          </p:cNvPr>
          <p:cNvSpPr/>
          <p:nvPr/>
        </p:nvSpPr>
        <p:spPr>
          <a:xfrm>
            <a:off x="2688432"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lödesschema: Koppling 7">
            <a:extLst>
              <a:ext uri="{FF2B5EF4-FFF2-40B4-BE49-F238E27FC236}">
                <a16:creationId xmlns:a16="http://schemas.microsoft.com/office/drawing/2014/main" id="{D48C2740-EAC6-497D-B572-8F9549A49E86}"/>
              </a:ext>
            </a:extLst>
          </p:cNvPr>
          <p:cNvSpPr/>
          <p:nvPr/>
        </p:nvSpPr>
        <p:spPr>
          <a:xfrm>
            <a:off x="29241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9" name="Flödesschema: Koppling 8">
            <a:extLst>
              <a:ext uri="{FF2B5EF4-FFF2-40B4-BE49-F238E27FC236}">
                <a16:creationId xmlns:a16="http://schemas.microsoft.com/office/drawing/2014/main" id="{BCF22F91-9E8F-40AC-8F34-4C1B32AE12C7}"/>
              </a:ext>
            </a:extLst>
          </p:cNvPr>
          <p:cNvSpPr/>
          <p:nvPr/>
        </p:nvSpPr>
        <p:spPr>
          <a:xfrm>
            <a:off x="3152775"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Flödesschema: Koppling 9">
            <a:extLst>
              <a:ext uri="{FF2B5EF4-FFF2-40B4-BE49-F238E27FC236}">
                <a16:creationId xmlns:a16="http://schemas.microsoft.com/office/drawing/2014/main" id="{23F4F56B-A463-4D2C-9544-0DFF7B4AF7CE}"/>
              </a:ext>
            </a:extLst>
          </p:cNvPr>
          <p:cNvSpPr/>
          <p:nvPr/>
        </p:nvSpPr>
        <p:spPr>
          <a:xfrm>
            <a:off x="3381375"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 name="Flödesschema: Koppling 10">
            <a:extLst>
              <a:ext uri="{FF2B5EF4-FFF2-40B4-BE49-F238E27FC236}">
                <a16:creationId xmlns:a16="http://schemas.microsoft.com/office/drawing/2014/main" id="{CB4AA1CC-0E98-446B-B3F7-8F50CDBD7DA9}"/>
              </a:ext>
            </a:extLst>
          </p:cNvPr>
          <p:cNvSpPr/>
          <p:nvPr/>
        </p:nvSpPr>
        <p:spPr>
          <a:xfrm>
            <a:off x="36171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2" name="Flödesschema: Koppling 11">
            <a:extLst>
              <a:ext uri="{FF2B5EF4-FFF2-40B4-BE49-F238E27FC236}">
                <a16:creationId xmlns:a16="http://schemas.microsoft.com/office/drawing/2014/main" id="{FCEA9053-BAC9-41EF-A937-0F5897DC23B9}"/>
              </a:ext>
            </a:extLst>
          </p:cNvPr>
          <p:cNvSpPr/>
          <p:nvPr/>
        </p:nvSpPr>
        <p:spPr>
          <a:xfrm>
            <a:off x="3838574"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3" name="Flödesschema: Koppling 12">
            <a:extLst>
              <a:ext uri="{FF2B5EF4-FFF2-40B4-BE49-F238E27FC236}">
                <a16:creationId xmlns:a16="http://schemas.microsoft.com/office/drawing/2014/main" id="{308C08FD-3AE1-4F87-8924-C11B5FBF94A4}"/>
              </a:ext>
            </a:extLst>
          </p:cNvPr>
          <p:cNvSpPr/>
          <p:nvPr/>
        </p:nvSpPr>
        <p:spPr>
          <a:xfrm>
            <a:off x="40743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Flödesschema: Koppling 13">
            <a:extLst>
              <a:ext uri="{FF2B5EF4-FFF2-40B4-BE49-F238E27FC236}">
                <a16:creationId xmlns:a16="http://schemas.microsoft.com/office/drawing/2014/main" id="{E9205DAD-7620-40C3-A3F1-0FAC47BB211C}"/>
              </a:ext>
            </a:extLst>
          </p:cNvPr>
          <p:cNvSpPr/>
          <p:nvPr/>
        </p:nvSpPr>
        <p:spPr>
          <a:xfrm>
            <a:off x="4310062"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5" name="Flödesschema: Koppling 14">
            <a:extLst>
              <a:ext uri="{FF2B5EF4-FFF2-40B4-BE49-F238E27FC236}">
                <a16:creationId xmlns:a16="http://schemas.microsoft.com/office/drawing/2014/main" id="{CCDAB7EB-7578-4C80-A448-96AE96A580C2}"/>
              </a:ext>
            </a:extLst>
          </p:cNvPr>
          <p:cNvSpPr/>
          <p:nvPr/>
        </p:nvSpPr>
        <p:spPr>
          <a:xfrm>
            <a:off x="4531518"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6" name="Flödesschema: Koppling 15">
            <a:extLst>
              <a:ext uri="{FF2B5EF4-FFF2-40B4-BE49-F238E27FC236}">
                <a16:creationId xmlns:a16="http://schemas.microsoft.com/office/drawing/2014/main" id="{C48E6D9F-AB02-4D57-8425-486F1F9B770B}"/>
              </a:ext>
            </a:extLst>
          </p:cNvPr>
          <p:cNvSpPr/>
          <p:nvPr/>
        </p:nvSpPr>
        <p:spPr>
          <a:xfrm>
            <a:off x="4767262"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7" name="Flödesschema: Koppling 16">
            <a:extLst>
              <a:ext uri="{FF2B5EF4-FFF2-40B4-BE49-F238E27FC236}">
                <a16:creationId xmlns:a16="http://schemas.microsoft.com/office/drawing/2014/main" id="{E2F11791-0CDB-4F4E-BC73-1AC162993A7C}"/>
              </a:ext>
            </a:extLst>
          </p:cNvPr>
          <p:cNvSpPr/>
          <p:nvPr/>
        </p:nvSpPr>
        <p:spPr>
          <a:xfrm>
            <a:off x="5003005"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8" name="Flödesschema: Koppling 17">
            <a:extLst>
              <a:ext uri="{FF2B5EF4-FFF2-40B4-BE49-F238E27FC236}">
                <a16:creationId xmlns:a16="http://schemas.microsoft.com/office/drawing/2014/main" id="{39964322-5153-4F97-ABA8-F1865C4C86C4}"/>
              </a:ext>
            </a:extLst>
          </p:cNvPr>
          <p:cNvSpPr/>
          <p:nvPr/>
        </p:nvSpPr>
        <p:spPr>
          <a:xfrm>
            <a:off x="5224461"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9" name="Flödesschema: Koppling 18">
            <a:extLst>
              <a:ext uri="{FF2B5EF4-FFF2-40B4-BE49-F238E27FC236}">
                <a16:creationId xmlns:a16="http://schemas.microsoft.com/office/drawing/2014/main" id="{632ED7A7-21B4-420A-9673-2D1D7D292CC8}"/>
              </a:ext>
            </a:extLst>
          </p:cNvPr>
          <p:cNvSpPr/>
          <p:nvPr/>
        </p:nvSpPr>
        <p:spPr>
          <a:xfrm>
            <a:off x="5467349"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0" name="Flödesschema: Koppling 19">
            <a:extLst>
              <a:ext uri="{FF2B5EF4-FFF2-40B4-BE49-F238E27FC236}">
                <a16:creationId xmlns:a16="http://schemas.microsoft.com/office/drawing/2014/main" id="{4E8C02DA-6141-4844-8059-5E670C2FDC84}"/>
              </a:ext>
            </a:extLst>
          </p:cNvPr>
          <p:cNvSpPr/>
          <p:nvPr/>
        </p:nvSpPr>
        <p:spPr>
          <a:xfrm>
            <a:off x="5703093"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 name="Flödesschema: Koppling 20">
            <a:extLst>
              <a:ext uri="{FF2B5EF4-FFF2-40B4-BE49-F238E27FC236}">
                <a16:creationId xmlns:a16="http://schemas.microsoft.com/office/drawing/2014/main" id="{33A88C26-0CBB-4235-9C1B-C01EDB19C3BB}"/>
              </a:ext>
            </a:extLst>
          </p:cNvPr>
          <p:cNvSpPr/>
          <p:nvPr/>
        </p:nvSpPr>
        <p:spPr>
          <a:xfrm>
            <a:off x="5924548"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2" name="Flödesschema: Koppling 21">
            <a:extLst>
              <a:ext uri="{FF2B5EF4-FFF2-40B4-BE49-F238E27FC236}">
                <a16:creationId xmlns:a16="http://schemas.microsoft.com/office/drawing/2014/main" id="{C3770598-59DF-48E5-AC47-CDF443896DA8}"/>
              </a:ext>
            </a:extLst>
          </p:cNvPr>
          <p:cNvSpPr/>
          <p:nvPr/>
        </p:nvSpPr>
        <p:spPr>
          <a:xfrm>
            <a:off x="6160292" y="3121818"/>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 name="Flödesschema: Koppling 22">
            <a:extLst>
              <a:ext uri="{FF2B5EF4-FFF2-40B4-BE49-F238E27FC236}">
                <a16:creationId xmlns:a16="http://schemas.microsoft.com/office/drawing/2014/main" id="{4A52DFF1-AD1F-49DD-BC12-8F91B20F2612}"/>
              </a:ext>
            </a:extLst>
          </p:cNvPr>
          <p:cNvSpPr/>
          <p:nvPr/>
        </p:nvSpPr>
        <p:spPr>
          <a:xfrm>
            <a:off x="6396036" y="3121818"/>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4" name="Flödesschema: Koppling 23">
            <a:extLst>
              <a:ext uri="{FF2B5EF4-FFF2-40B4-BE49-F238E27FC236}">
                <a16:creationId xmlns:a16="http://schemas.microsoft.com/office/drawing/2014/main" id="{A17EADE9-E6B9-478A-8C5C-54D8699A0B68}"/>
              </a:ext>
            </a:extLst>
          </p:cNvPr>
          <p:cNvSpPr/>
          <p:nvPr/>
        </p:nvSpPr>
        <p:spPr>
          <a:xfrm>
            <a:off x="6617491" y="3121818"/>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5" name="Flödesschema: Koppling 24">
            <a:extLst>
              <a:ext uri="{FF2B5EF4-FFF2-40B4-BE49-F238E27FC236}">
                <a16:creationId xmlns:a16="http://schemas.microsoft.com/office/drawing/2014/main" id="{B8D78C15-739F-46C5-913C-256414C26F21}"/>
              </a:ext>
            </a:extLst>
          </p:cNvPr>
          <p:cNvSpPr/>
          <p:nvPr/>
        </p:nvSpPr>
        <p:spPr>
          <a:xfrm>
            <a:off x="6853236" y="3128962"/>
            <a:ext cx="175022" cy="175022"/>
          </a:xfrm>
          <a:prstGeom prst="flowChartConnector">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6" name="Flödesschema: Koppling 25">
            <a:extLst>
              <a:ext uri="{FF2B5EF4-FFF2-40B4-BE49-F238E27FC236}">
                <a16:creationId xmlns:a16="http://schemas.microsoft.com/office/drawing/2014/main" id="{B3522E4E-ADC8-45BD-8C61-765C18100392}"/>
              </a:ext>
            </a:extLst>
          </p:cNvPr>
          <p:cNvSpPr/>
          <p:nvPr/>
        </p:nvSpPr>
        <p:spPr>
          <a:xfrm>
            <a:off x="7074691"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7" name="Flödesschema: Koppling 26">
            <a:extLst>
              <a:ext uri="{FF2B5EF4-FFF2-40B4-BE49-F238E27FC236}">
                <a16:creationId xmlns:a16="http://schemas.microsoft.com/office/drawing/2014/main" id="{C0F0D1F8-714A-4B49-90FD-80A76413E087}"/>
              </a:ext>
            </a:extLst>
          </p:cNvPr>
          <p:cNvSpPr/>
          <p:nvPr/>
        </p:nvSpPr>
        <p:spPr>
          <a:xfrm>
            <a:off x="7317580"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Flödesschema: Koppling 27">
            <a:extLst>
              <a:ext uri="{FF2B5EF4-FFF2-40B4-BE49-F238E27FC236}">
                <a16:creationId xmlns:a16="http://schemas.microsoft.com/office/drawing/2014/main" id="{6D3EA022-90FD-48AD-B8D8-51E228344C0B}"/>
              </a:ext>
            </a:extLst>
          </p:cNvPr>
          <p:cNvSpPr/>
          <p:nvPr/>
        </p:nvSpPr>
        <p:spPr>
          <a:xfrm>
            <a:off x="7553323"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9" name="Flödesschema: Koppling 28">
            <a:extLst>
              <a:ext uri="{FF2B5EF4-FFF2-40B4-BE49-F238E27FC236}">
                <a16:creationId xmlns:a16="http://schemas.microsoft.com/office/drawing/2014/main" id="{21AB3CF6-A376-42AE-B9A7-85CDED6F01FB}"/>
              </a:ext>
            </a:extLst>
          </p:cNvPr>
          <p:cNvSpPr/>
          <p:nvPr/>
        </p:nvSpPr>
        <p:spPr>
          <a:xfrm>
            <a:off x="7774779"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0" name="Flödesschema: Koppling 29">
            <a:extLst>
              <a:ext uri="{FF2B5EF4-FFF2-40B4-BE49-F238E27FC236}">
                <a16:creationId xmlns:a16="http://schemas.microsoft.com/office/drawing/2014/main" id="{0887FABE-8339-410A-BD5D-0721453B0D76}"/>
              </a:ext>
            </a:extLst>
          </p:cNvPr>
          <p:cNvSpPr/>
          <p:nvPr/>
        </p:nvSpPr>
        <p:spPr>
          <a:xfrm>
            <a:off x="8010523"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1" name="Flödesschema: Koppling 30">
            <a:extLst>
              <a:ext uri="{FF2B5EF4-FFF2-40B4-BE49-F238E27FC236}">
                <a16:creationId xmlns:a16="http://schemas.microsoft.com/office/drawing/2014/main" id="{78C77A51-073C-43E0-A4DC-1B8EA995BEEA}"/>
              </a:ext>
            </a:extLst>
          </p:cNvPr>
          <p:cNvSpPr/>
          <p:nvPr/>
        </p:nvSpPr>
        <p:spPr>
          <a:xfrm>
            <a:off x="8246266"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Flödesschema: Koppling 31">
            <a:extLst>
              <a:ext uri="{FF2B5EF4-FFF2-40B4-BE49-F238E27FC236}">
                <a16:creationId xmlns:a16="http://schemas.microsoft.com/office/drawing/2014/main" id="{4E6E8E3B-5925-43B9-9F75-B85B19515FC0}"/>
              </a:ext>
            </a:extLst>
          </p:cNvPr>
          <p:cNvSpPr/>
          <p:nvPr/>
        </p:nvSpPr>
        <p:spPr>
          <a:xfrm>
            <a:off x="8467722"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3" name="Rak pilkoppling 32">
            <a:extLst>
              <a:ext uri="{FF2B5EF4-FFF2-40B4-BE49-F238E27FC236}">
                <a16:creationId xmlns:a16="http://schemas.microsoft.com/office/drawing/2014/main" id="{BA5A9363-4F3B-470D-84AB-B33CA5518CF6}"/>
              </a:ext>
            </a:extLst>
          </p:cNvPr>
          <p:cNvCxnSpPr/>
          <p:nvPr/>
        </p:nvCxnSpPr>
        <p:spPr>
          <a:xfrm flipH="1" flipV="1">
            <a:off x="6481762" y="3378995"/>
            <a:ext cx="3574" cy="264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ruta 2">
            <a:extLst>
              <a:ext uri="{FF2B5EF4-FFF2-40B4-BE49-F238E27FC236}">
                <a16:creationId xmlns:a16="http://schemas.microsoft.com/office/drawing/2014/main" id="{06FE3605-6C54-438E-B409-1C3B77D4EBD4}"/>
              </a:ext>
            </a:extLst>
          </p:cNvPr>
          <p:cNvSpPr txBox="1"/>
          <p:nvPr/>
        </p:nvSpPr>
        <p:spPr>
          <a:xfrm>
            <a:off x="5999560" y="3607595"/>
            <a:ext cx="2057400"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rgbClr val="000000"/>
                </a:solidFill>
                <a:latin typeface="Roboto"/>
                <a:ea typeface="Roboto"/>
              </a:rPr>
              <a:t>run</a:t>
            </a:r>
            <a:r>
              <a:rPr lang="sv-SE" sz="1500">
                <a:solidFill>
                  <a:srgbClr val="000000"/>
                </a:solidFill>
                <a:latin typeface="Roboto"/>
                <a:ea typeface="Roboto"/>
              </a:rPr>
              <a:t> test = </a:t>
            </a:r>
            <a:r>
              <a:rPr lang="sv-SE" sz="1500">
                <a:solidFill>
                  <a:srgbClr val="92D050"/>
                </a:solidFill>
                <a:latin typeface="Roboto"/>
                <a:ea typeface="Roboto"/>
              </a:rPr>
              <a:t>OK</a:t>
            </a:r>
          </a:p>
          <a:p>
            <a:r>
              <a:rPr lang="sv-SE" sz="1500" err="1">
                <a:solidFill>
                  <a:srgbClr val="000000"/>
                </a:solidFill>
                <a:latin typeface="Roboto"/>
                <a:ea typeface="Roboto"/>
              </a:rPr>
              <a:t>git</a:t>
            </a:r>
            <a:r>
              <a:rPr lang="sv-SE" sz="1500">
                <a:solidFill>
                  <a:srgbClr val="000000"/>
                </a:solidFill>
                <a:latin typeface="Roboto"/>
                <a:ea typeface="Roboto"/>
              </a:rPr>
              <a:t> bisect good</a:t>
            </a:r>
            <a:endParaRPr lang="sv-SE" sz="1500">
              <a:ea typeface="Roboto"/>
            </a:endParaRPr>
          </a:p>
        </p:txBody>
      </p:sp>
    </p:spTree>
    <p:extLst>
      <p:ext uri="{BB962C8B-B14F-4D97-AF65-F5344CB8AC3E}">
        <p14:creationId xmlns:p14="http://schemas.microsoft.com/office/powerpoint/2010/main" val="495288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6" name="Flödesschema: Koppling 5">
            <a:extLst>
              <a:ext uri="{FF2B5EF4-FFF2-40B4-BE49-F238E27FC236}">
                <a16:creationId xmlns:a16="http://schemas.microsoft.com/office/drawing/2014/main" id="{4A9BC166-4689-4D78-A47E-398796BC8104}"/>
              </a:ext>
            </a:extLst>
          </p:cNvPr>
          <p:cNvSpPr/>
          <p:nvPr/>
        </p:nvSpPr>
        <p:spPr>
          <a:xfrm>
            <a:off x="24669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7" name="Flödesschema: Koppling 6">
            <a:extLst>
              <a:ext uri="{FF2B5EF4-FFF2-40B4-BE49-F238E27FC236}">
                <a16:creationId xmlns:a16="http://schemas.microsoft.com/office/drawing/2014/main" id="{12F6E9C1-525B-494A-A8FB-A1FFB9F838E0}"/>
              </a:ext>
            </a:extLst>
          </p:cNvPr>
          <p:cNvSpPr/>
          <p:nvPr/>
        </p:nvSpPr>
        <p:spPr>
          <a:xfrm>
            <a:off x="2688432"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lödesschema: Koppling 7">
            <a:extLst>
              <a:ext uri="{FF2B5EF4-FFF2-40B4-BE49-F238E27FC236}">
                <a16:creationId xmlns:a16="http://schemas.microsoft.com/office/drawing/2014/main" id="{D48C2740-EAC6-497D-B572-8F9549A49E86}"/>
              </a:ext>
            </a:extLst>
          </p:cNvPr>
          <p:cNvSpPr/>
          <p:nvPr/>
        </p:nvSpPr>
        <p:spPr>
          <a:xfrm>
            <a:off x="29241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9" name="Flödesschema: Koppling 8">
            <a:extLst>
              <a:ext uri="{FF2B5EF4-FFF2-40B4-BE49-F238E27FC236}">
                <a16:creationId xmlns:a16="http://schemas.microsoft.com/office/drawing/2014/main" id="{BCF22F91-9E8F-40AC-8F34-4C1B32AE12C7}"/>
              </a:ext>
            </a:extLst>
          </p:cNvPr>
          <p:cNvSpPr/>
          <p:nvPr/>
        </p:nvSpPr>
        <p:spPr>
          <a:xfrm>
            <a:off x="3152775"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Flödesschema: Koppling 9">
            <a:extLst>
              <a:ext uri="{FF2B5EF4-FFF2-40B4-BE49-F238E27FC236}">
                <a16:creationId xmlns:a16="http://schemas.microsoft.com/office/drawing/2014/main" id="{23F4F56B-A463-4D2C-9544-0DFF7B4AF7CE}"/>
              </a:ext>
            </a:extLst>
          </p:cNvPr>
          <p:cNvSpPr/>
          <p:nvPr/>
        </p:nvSpPr>
        <p:spPr>
          <a:xfrm>
            <a:off x="3381375"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 name="Flödesschema: Koppling 10">
            <a:extLst>
              <a:ext uri="{FF2B5EF4-FFF2-40B4-BE49-F238E27FC236}">
                <a16:creationId xmlns:a16="http://schemas.microsoft.com/office/drawing/2014/main" id="{CB4AA1CC-0E98-446B-B3F7-8F50CDBD7DA9}"/>
              </a:ext>
            </a:extLst>
          </p:cNvPr>
          <p:cNvSpPr/>
          <p:nvPr/>
        </p:nvSpPr>
        <p:spPr>
          <a:xfrm>
            <a:off x="36171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2" name="Flödesschema: Koppling 11">
            <a:extLst>
              <a:ext uri="{FF2B5EF4-FFF2-40B4-BE49-F238E27FC236}">
                <a16:creationId xmlns:a16="http://schemas.microsoft.com/office/drawing/2014/main" id="{FCEA9053-BAC9-41EF-A937-0F5897DC23B9}"/>
              </a:ext>
            </a:extLst>
          </p:cNvPr>
          <p:cNvSpPr/>
          <p:nvPr/>
        </p:nvSpPr>
        <p:spPr>
          <a:xfrm>
            <a:off x="3838574"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3" name="Flödesschema: Koppling 12">
            <a:extLst>
              <a:ext uri="{FF2B5EF4-FFF2-40B4-BE49-F238E27FC236}">
                <a16:creationId xmlns:a16="http://schemas.microsoft.com/office/drawing/2014/main" id="{308C08FD-3AE1-4F87-8924-C11B5FBF94A4}"/>
              </a:ext>
            </a:extLst>
          </p:cNvPr>
          <p:cNvSpPr/>
          <p:nvPr/>
        </p:nvSpPr>
        <p:spPr>
          <a:xfrm>
            <a:off x="40743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Flödesschema: Koppling 13">
            <a:extLst>
              <a:ext uri="{FF2B5EF4-FFF2-40B4-BE49-F238E27FC236}">
                <a16:creationId xmlns:a16="http://schemas.microsoft.com/office/drawing/2014/main" id="{E9205DAD-7620-40C3-A3F1-0FAC47BB211C}"/>
              </a:ext>
            </a:extLst>
          </p:cNvPr>
          <p:cNvSpPr/>
          <p:nvPr/>
        </p:nvSpPr>
        <p:spPr>
          <a:xfrm>
            <a:off x="4310062"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5" name="Flödesschema: Koppling 14">
            <a:extLst>
              <a:ext uri="{FF2B5EF4-FFF2-40B4-BE49-F238E27FC236}">
                <a16:creationId xmlns:a16="http://schemas.microsoft.com/office/drawing/2014/main" id="{CCDAB7EB-7578-4C80-A448-96AE96A580C2}"/>
              </a:ext>
            </a:extLst>
          </p:cNvPr>
          <p:cNvSpPr/>
          <p:nvPr/>
        </p:nvSpPr>
        <p:spPr>
          <a:xfrm>
            <a:off x="4531518"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6" name="Flödesschema: Koppling 15">
            <a:extLst>
              <a:ext uri="{FF2B5EF4-FFF2-40B4-BE49-F238E27FC236}">
                <a16:creationId xmlns:a16="http://schemas.microsoft.com/office/drawing/2014/main" id="{C48E6D9F-AB02-4D57-8425-486F1F9B770B}"/>
              </a:ext>
            </a:extLst>
          </p:cNvPr>
          <p:cNvSpPr/>
          <p:nvPr/>
        </p:nvSpPr>
        <p:spPr>
          <a:xfrm>
            <a:off x="4767262"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7" name="Flödesschema: Koppling 16">
            <a:extLst>
              <a:ext uri="{FF2B5EF4-FFF2-40B4-BE49-F238E27FC236}">
                <a16:creationId xmlns:a16="http://schemas.microsoft.com/office/drawing/2014/main" id="{E2F11791-0CDB-4F4E-BC73-1AC162993A7C}"/>
              </a:ext>
            </a:extLst>
          </p:cNvPr>
          <p:cNvSpPr/>
          <p:nvPr/>
        </p:nvSpPr>
        <p:spPr>
          <a:xfrm>
            <a:off x="5003005"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8" name="Flödesschema: Koppling 17">
            <a:extLst>
              <a:ext uri="{FF2B5EF4-FFF2-40B4-BE49-F238E27FC236}">
                <a16:creationId xmlns:a16="http://schemas.microsoft.com/office/drawing/2014/main" id="{39964322-5153-4F97-ABA8-F1865C4C86C4}"/>
              </a:ext>
            </a:extLst>
          </p:cNvPr>
          <p:cNvSpPr/>
          <p:nvPr/>
        </p:nvSpPr>
        <p:spPr>
          <a:xfrm>
            <a:off x="5224461"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9" name="Flödesschema: Koppling 18">
            <a:extLst>
              <a:ext uri="{FF2B5EF4-FFF2-40B4-BE49-F238E27FC236}">
                <a16:creationId xmlns:a16="http://schemas.microsoft.com/office/drawing/2014/main" id="{632ED7A7-21B4-420A-9673-2D1D7D292CC8}"/>
              </a:ext>
            </a:extLst>
          </p:cNvPr>
          <p:cNvSpPr/>
          <p:nvPr/>
        </p:nvSpPr>
        <p:spPr>
          <a:xfrm>
            <a:off x="5467349"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0" name="Flödesschema: Koppling 19">
            <a:extLst>
              <a:ext uri="{FF2B5EF4-FFF2-40B4-BE49-F238E27FC236}">
                <a16:creationId xmlns:a16="http://schemas.microsoft.com/office/drawing/2014/main" id="{4E8C02DA-6141-4844-8059-5E670C2FDC84}"/>
              </a:ext>
            </a:extLst>
          </p:cNvPr>
          <p:cNvSpPr/>
          <p:nvPr/>
        </p:nvSpPr>
        <p:spPr>
          <a:xfrm>
            <a:off x="5703093"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 name="Flödesschema: Koppling 20">
            <a:extLst>
              <a:ext uri="{FF2B5EF4-FFF2-40B4-BE49-F238E27FC236}">
                <a16:creationId xmlns:a16="http://schemas.microsoft.com/office/drawing/2014/main" id="{33A88C26-0CBB-4235-9C1B-C01EDB19C3BB}"/>
              </a:ext>
            </a:extLst>
          </p:cNvPr>
          <p:cNvSpPr/>
          <p:nvPr/>
        </p:nvSpPr>
        <p:spPr>
          <a:xfrm>
            <a:off x="5924548"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2" name="Flödesschema: Koppling 21">
            <a:extLst>
              <a:ext uri="{FF2B5EF4-FFF2-40B4-BE49-F238E27FC236}">
                <a16:creationId xmlns:a16="http://schemas.microsoft.com/office/drawing/2014/main" id="{C3770598-59DF-48E5-AC47-CDF443896DA8}"/>
              </a:ext>
            </a:extLst>
          </p:cNvPr>
          <p:cNvSpPr/>
          <p:nvPr/>
        </p:nvSpPr>
        <p:spPr>
          <a:xfrm>
            <a:off x="6160292" y="3121818"/>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 name="Flödesschema: Koppling 22">
            <a:extLst>
              <a:ext uri="{FF2B5EF4-FFF2-40B4-BE49-F238E27FC236}">
                <a16:creationId xmlns:a16="http://schemas.microsoft.com/office/drawing/2014/main" id="{4A52DFF1-AD1F-49DD-BC12-8F91B20F2612}"/>
              </a:ext>
            </a:extLst>
          </p:cNvPr>
          <p:cNvSpPr/>
          <p:nvPr/>
        </p:nvSpPr>
        <p:spPr>
          <a:xfrm>
            <a:off x="6396036" y="3121818"/>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4" name="Flödesschema: Koppling 23">
            <a:extLst>
              <a:ext uri="{FF2B5EF4-FFF2-40B4-BE49-F238E27FC236}">
                <a16:creationId xmlns:a16="http://schemas.microsoft.com/office/drawing/2014/main" id="{A17EADE9-E6B9-478A-8C5C-54D8699A0B68}"/>
              </a:ext>
            </a:extLst>
          </p:cNvPr>
          <p:cNvSpPr/>
          <p:nvPr/>
        </p:nvSpPr>
        <p:spPr>
          <a:xfrm>
            <a:off x="6617491" y="3121818"/>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5" name="Flödesschema: Koppling 24">
            <a:extLst>
              <a:ext uri="{FF2B5EF4-FFF2-40B4-BE49-F238E27FC236}">
                <a16:creationId xmlns:a16="http://schemas.microsoft.com/office/drawing/2014/main" id="{B8D78C15-739F-46C5-913C-256414C26F21}"/>
              </a:ext>
            </a:extLst>
          </p:cNvPr>
          <p:cNvSpPr/>
          <p:nvPr/>
        </p:nvSpPr>
        <p:spPr>
          <a:xfrm>
            <a:off x="6853236"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rgbClr val="C00000"/>
              </a:solidFill>
            </a:endParaRPr>
          </a:p>
        </p:txBody>
      </p:sp>
      <p:sp>
        <p:nvSpPr>
          <p:cNvPr id="26" name="Flödesschema: Koppling 25">
            <a:extLst>
              <a:ext uri="{FF2B5EF4-FFF2-40B4-BE49-F238E27FC236}">
                <a16:creationId xmlns:a16="http://schemas.microsoft.com/office/drawing/2014/main" id="{B3522E4E-ADC8-45BD-8C61-765C18100392}"/>
              </a:ext>
            </a:extLst>
          </p:cNvPr>
          <p:cNvSpPr/>
          <p:nvPr/>
        </p:nvSpPr>
        <p:spPr>
          <a:xfrm>
            <a:off x="7074691"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7" name="Flödesschema: Koppling 26">
            <a:extLst>
              <a:ext uri="{FF2B5EF4-FFF2-40B4-BE49-F238E27FC236}">
                <a16:creationId xmlns:a16="http://schemas.microsoft.com/office/drawing/2014/main" id="{C0F0D1F8-714A-4B49-90FD-80A76413E087}"/>
              </a:ext>
            </a:extLst>
          </p:cNvPr>
          <p:cNvSpPr/>
          <p:nvPr/>
        </p:nvSpPr>
        <p:spPr>
          <a:xfrm>
            <a:off x="7317580"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Flödesschema: Koppling 27">
            <a:extLst>
              <a:ext uri="{FF2B5EF4-FFF2-40B4-BE49-F238E27FC236}">
                <a16:creationId xmlns:a16="http://schemas.microsoft.com/office/drawing/2014/main" id="{6D3EA022-90FD-48AD-B8D8-51E228344C0B}"/>
              </a:ext>
            </a:extLst>
          </p:cNvPr>
          <p:cNvSpPr/>
          <p:nvPr/>
        </p:nvSpPr>
        <p:spPr>
          <a:xfrm>
            <a:off x="7553323"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9" name="Flödesschema: Koppling 28">
            <a:extLst>
              <a:ext uri="{FF2B5EF4-FFF2-40B4-BE49-F238E27FC236}">
                <a16:creationId xmlns:a16="http://schemas.microsoft.com/office/drawing/2014/main" id="{21AB3CF6-A376-42AE-B9A7-85CDED6F01FB}"/>
              </a:ext>
            </a:extLst>
          </p:cNvPr>
          <p:cNvSpPr/>
          <p:nvPr/>
        </p:nvSpPr>
        <p:spPr>
          <a:xfrm>
            <a:off x="7774779"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0" name="Flödesschema: Koppling 29">
            <a:extLst>
              <a:ext uri="{FF2B5EF4-FFF2-40B4-BE49-F238E27FC236}">
                <a16:creationId xmlns:a16="http://schemas.microsoft.com/office/drawing/2014/main" id="{0887FABE-8339-410A-BD5D-0721453B0D76}"/>
              </a:ext>
            </a:extLst>
          </p:cNvPr>
          <p:cNvSpPr/>
          <p:nvPr/>
        </p:nvSpPr>
        <p:spPr>
          <a:xfrm>
            <a:off x="8010523"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1" name="Flödesschema: Koppling 30">
            <a:extLst>
              <a:ext uri="{FF2B5EF4-FFF2-40B4-BE49-F238E27FC236}">
                <a16:creationId xmlns:a16="http://schemas.microsoft.com/office/drawing/2014/main" id="{78C77A51-073C-43E0-A4DC-1B8EA995BEEA}"/>
              </a:ext>
            </a:extLst>
          </p:cNvPr>
          <p:cNvSpPr/>
          <p:nvPr/>
        </p:nvSpPr>
        <p:spPr>
          <a:xfrm>
            <a:off x="8246266"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Flödesschema: Koppling 31">
            <a:extLst>
              <a:ext uri="{FF2B5EF4-FFF2-40B4-BE49-F238E27FC236}">
                <a16:creationId xmlns:a16="http://schemas.microsoft.com/office/drawing/2014/main" id="{4E6E8E3B-5925-43B9-9F75-B85B19515FC0}"/>
              </a:ext>
            </a:extLst>
          </p:cNvPr>
          <p:cNvSpPr/>
          <p:nvPr/>
        </p:nvSpPr>
        <p:spPr>
          <a:xfrm>
            <a:off x="8467722"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3" name="Rak pilkoppling 32">
            <a:extLst>
              <a:ext uri="{FF2B5EF4-FFF2-40B4-BE49-F238E27FC236}">
                <a16:creationId xmlns:a16="http://schemas.microsoft.com/office/drawing/2014/main" id="{BA5A9363-4F3B-470D-84AB-B33CA5518CF6}"/>
              </a:ext>
            </a:extLst>
          </p:cNvPr>
          <p:cNvCxnSpPr/>
          <p:nvPr/>
        </p:nvCxnSpPr>
        <p:spPr>
          <a:xfrm flipH="1" flipV="1">
            <a:off x="6703218" y="3393283"/>
            <a:ext cx="3574" cy="264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ruta 2">
            <a:extLst>
              <a:ext uri="{FF2B5EF4-FFF2-40B4-BE49-F238E27FC236}">
                <a16:creationId xmlns:a16="http://schemas.microsoft.com/office/drawing/2014/main" id="{06FE3605-6C54-438E-B409-1C3B77D4EBD4}"/>
              </a:ext>
            </a:extLst>
          </p:cNvPr>
          <p:cNvSpPr txBox="1"/>
          <p:nvPr/>
        </p:nvSpPr>
        <p:spPr>
          <a:xfrm>
            <a:off x="5999560" y="3607595"/>
            <a:ext cx="2057400"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err="1">
                <a:solidFill>
                  <a:srgbClr val="000000"/>
                </a:solidFill>
                <a:latin typeface="Roboto"/>
                <a:ea typeface="Roboto"/>
              </a:rPr>
              <a:t>run</a:t>
            </a:r>
            <a:r>
              <a:rPr lang="sv-SE" sz="1500">
                <a:solidFill>
                  <a:srgbClr val="000000"/>
                </a:solidFill>
                <a:latin typeface="Roboto"/>
                <a:ea typeface="Roboto"/>
              </a:rPr>
              <a:t> test = </a:t>
            </a:r>
            <a:r>
              <a:rPr lang="sv-SE" sz="1500">
                <a:solidFill>
                  <a:srgbClr val="C00000"/>
                </a:solidFill>
                <a:latin typeface="Roboto"/>
                <a:ea typeface="Roboto"/>
              </a:rPr>
              <a:t>FAIL</a:t>
            </a:r>
          </a:p>
          <a:p>
            <a:r>
              <a:rPr lang="sv-SE" sz="1500" err="1">
                <a:solidFill>
                  <a:srgbClr val="000000"/>
                </a:solidFill>
                <a:latin typeface="Roboto"/>
                <a:ea typeface="Roboto"/>
              </a:rPr>
              <a:t>git</a:t>
            </a:r>
            <a:r>
              <a:rPr lang="sv-SE" sz="1500">
                <a:solidFill>
                  <a:srgbClr val="000000"/>
                </a:solidFill>
                <a:latin typeface="Roboto"/>
                <a:ea typeface="Roboto"/>
              </a:rPr>
              <a:t> bisect bad</a:t>
            </a:r>
            <a:endParaRPr lang="sv-SE" sz="1500">
              <a:ea typeface="Roboto"/>
            </a:endParaRPr>
          </a:p>
        </p:txBody>
      </p:sp>
    </p:spTree>
    <p:extLst>
      <p:ext uri="{BB962C8B-B14F-4D97-AF65-F5344CB8AC3E}">
        <p14:creationId xmlns:p14="http://schemas.microsoft.com/office/powerpoint/2010/main" val="2801586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80D1-21D6-5446-92B8-37406095D5A3}"/>
              </a:ext>
            </a:extLst>
          </p:cNvPr>
          <p:cNvSpPr>
            <a:spLocks noGrp="1"/>
          </p:cNvSpPr>
          <p:nvPr>
            <p:ph type="title"/>
          </p:nvPr>
        </p:nvSpPr>
        <p:spPr/>
        <p:txBody>
          <a:bodyPr/>
          <a:lstStyle/>
          <a:p>
            <a:r>
              <a:rPr lang="en-SE"/>
              <a:t>Scenario 5 – code is broken, find the faulty commit</a:t>
            </a:r>
          </a:p>
        </p:txBody>
      </p:sp>
      <p:sp>
        <p:nvSpPr>
          <p:cNvPr id="6" name="Flödesschema: Koppling 5">
            <a:extLst>
              <a:ext uri="{FF2B5EF4-FFF2-40B4-BE49-F238E27FC236}">
                <a16:creationId xmlns:a16="http://schemas.microsoft.com/office/drawing/2014/main" id="{4A9BC166-4689-4D78-A47E-398796BC8104}"/>
              </a:ext>
            </a:extLst>
          </p:cNvPr>
          <p:cNvSpPr/>
          <p:nvPr/>
        </p:nvSpPr>
        <p:spPr>
          <a:xfrm>
            <a:off x="24669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7" name="Flödesschema: Koppling 6">
            <a:extLst>
              <a:ext uri="{FF2B5EF4-FFF2-40B4-BE49-F238E27FC236}">
                <a16:creationId xmlns:a16="http://schemas.microsoft.com/office/drawing/2014/main" id="{12F6E9C1-525B-494A-A8FB-A1FFB9F838E0}"/>
              </a:ext>
            </a:extLst>
          </p:cNvPr>
          <p:cNvSpPr/>
          <p:nvPr/>
        </p:nvSpPr>
        <p:spPr>
          <a:xfrm>
            <a:off x="2688432"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lödesschema: Koppling 7">
            <a:extLst>
              <a:ext uri="{FF2B5EF4-FFF2-40B4-BE49-F238E27FC236}">
                <a16:creationId xmlns:a16="http://schemas.microsoft.com/office/drawing/2014/main" id="{D48C2740-EAC6-497D-B572-8F9549A49E86}"/>
              </a:ext>
            </a:extLst>
          </p:cNvPr>
          <p:cNvSpPr/>
          <p:nvPr/>
        </p:nvSpPr>
        <p:spPr>
          <a:xfrm>
            <a:off x="2924176"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9" name="Flödesschema: Koppling 8">
            <a:extLst>
              <a:ext uri="{FF2B5EF4-FFF2-40B4-BE49-F238E27FC236}">
                <a16:creationId xmlns:a16="http://schemas.microsoft.com/office/drawing/2014/main" id="{BCF22F91-9E8F-40AC-8F34-4C1B32AE12C7}"/>
              </a:ext>
            </a:extLst>
          </p:cNvPr>
          <p:cNvSpPr/>
          <p:nvPr/>
        </p:nvSpPr>
        <p:spPr>
          <a:xfrm>
            <a:off x="3152775" y="3143251"/>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0" name="Flödesschema: Koppling 9">
            <a:extLst>
              <a:ext uri="{FF2B5EF4-FFF2-40B4-BE49-F238E27FC236}">
                <a16:creationId xmlns:a16="http://schemas.microsoft.com/office/drawing/2014/main" id="{23F4F56B-A463-4D2C-9544-0DFF7B4AF7CE}"/>
              </a:ext>
            </a:extLst>
          </p:cNvPr>
          <p:cNvSpPr/>
          <p:nvPr/>
        </p:nvSpPr>
        <p:spPr>
          <a:xfrm>
            <a:off x="3381375"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 name="Flödesschema: Koppling 10">
            <a:extLst>
              <a:ext uri="{FF2B5EF4-FFF2-40B4-BE49-F238E27FC236}">
                <a16:creationId xmlns:a16="http://schemas.microsoft.com/office/drawing/2014/main" id="{CB4AA1CC-0E98-446B-B3F7-8F50CDBD7DA9}"/>
              </a:ext>
            </a:extLst>
          </p:cNvPr>
          <p:cNvSpPr/>
          <p:nvPr/>
        </p:nvSpPr>
        <p:spPr>
          <a:xfrm>
            <a:off x="36171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2" name="Flödesschema: Koppling 11">
            <a:extLst>
              <a:ext uri="{FF2B5EF4-FFF2-40B4-BE49-F238E27FC236}">
                <a16:creationId xmlns:a16="http://schemas.microsoft.com/office/drawing/2014/main" id="{FCEA9053-BAC9-41EF-A937-0F5897DC23B9}"/>
              </a:ext>
            </a:extLst>
          </p:cNvPr>
          <p:cNvSpPr/>
          <p:nvPr/>
        </p:nvSpPr>
        <p:spPr>
          <a:xfrm>
            <a:off x="3838574"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3" name="Flödesschema: Koppling 12">
            <a:extLst>
              <a:ext uri="{FF2B5EF4-FFF2-40B4-BE49-F238E27FC236}">
                <a16:creationId xmlns:a16="http://schemas.microsoft.com/office/drawing/2014/main" id="{308C08FD-3AE1-4F87-8924-C11B5FBF94A4}"/>
              </a:ext>
            </a:extLst>
          </p:cNvPr>
          <p:cNvSpPr/>
          <p:nvPr/>
        </p:nvSpPr>
        <p:spPr>
          <a:xfrm>
            <a:off x="4074319"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Flödesschema: Koppling 13">
            <a:extLst>
              <a:ext uri="{FF2B5EF4-FFF2-40B4-BE49-F238E27FC236}">
                <a16:creationId xmlns:a16="http://schemas.microsoft.com/office/drawing/2014/main" id="{E9205DAD-7620-40C3-A3F1-0FAC47BB211C}"/>
              </a:ext>
            </a:extLst>
          </p:cNvPr>
          <p:cNvSpPr/>
          <p:nvPr/>
        </p:nvSpPr>
        <p:spPr>
          <a:xfrm>
            <a:off x="4310062"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5" name="Flödesschema: Koppling 14">
            <a:extLst>
              <a:ext uri="{FF2B5EF4-FFF2-40B4-BE49-F238E27FC236}">
                <a16:creationId xmlns:a16="http://schemas.microsoft.com/office/drawing/2014/main" id="{CCDAB7EB-7578-4C80-A448-96AE96A580C2}"/>
              </a:ext>
            </a:extLst>
          </p:cNvPr>
          <p:cNvSpPr/>
          <p:nvPr/>
        </p:nvSpPr>
        <p:spPr>
          <a:xfrm>
            <a:off x="4531518" y="3136107"/>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6" name="Flödesschema: Koppling 15">
            <a:extLst>
              <a:ext uri="{FF2B5EF4-FFF2-40B4-BE49-F238E27FC236}">
                <a16:creationId xmlns:a16="http://schemas.microsoft.com/office/drawing/2014/main" id="{C48E6D9F-AB02-4D57-8425-486F1F9B770B}"/>
              </a:ext>
            </a:extLst>
          </p:cNvPr>
          <p:cNvSpPr/>
          <p:nvPr/>
        </p:nvSpPr>
        <p:spPr>
          <a:xfrm>
            <a:off x="4767262"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7" name="Flödesschema: Koppling 16">
            <a:extLst>
              <a:ext uri="{FF2B5EF4-FFF2-40B4-BE49-F238E27FC236}">
                <a16:creationId xmlns:a16="http://schemas.microsoft.com/office/drawing/2014/main" id="{E2F11791-0CDB-4F4E-BC73-1AC162993A7C}"/>
              </a:ext>
            </a:extLst>
          </p:cNvPr>
          <p:cNvSpPr/>
          <p:nvPr/>
        </p:nvSpPr>
        <p:spPr>
          <a:xfrm>
            <a:off x="5003005"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8" name="Flödesschema: Koppling 17">
            <a:extLst>
              <a:ext uri="{FF2B5EF4-FFF2-40B4-BE49-F238E27FC236}">
                <a16:creationId xmlns:a16="http://schemas.microsoft.com/office/drawing/2014/main" id="{39964322-5153-4F97-ABA8-F1865C4C86C4}"/>
              </a:ext>
            </a:extLst>
          </p:cNvPr>
          <p:cNvSpPr/>
          <p:nvPr/>
        </p:nvSpPr>
        <p:spPr>
          <a:xfrm>
            <a:off x="5224461"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9" name="Flödesschema: Koppling 18">
            <a:extLst>
              <a:ext uri="{FF2B5EF4-FFF2-40B4-BE49-F238E27FC236}">
                <a16:creationId xmlns:a16="http://schemas.microsoft.com/office/drawing/2014/main" id="{632ED7A7-21B4-420A-9673-2D1D7D292CC8}"/>
              </a:ext>
            </a:extLst>
          </p:cNvPr>
          <p:cNvSpPr/>
          <p:nvPr/>
        </p:nvSpPr>
        <p:spPr>
          <a:xfrm>
            <a:off x="5467349"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0" name="Flödesschema: Koppling 19">
            <a:extLst>
              <a:ext uri="{FF2B5EF4-FFF2-40B4-BE49-F238E27FC236}">
                <a16:creationId xmlns:a16="http://schemas.microsoft.com/office/drawing/2014/main" id="{4E8C02DA-6141-4844-8059-5E670C2FDC84}"/>
              </a:ext>
            </a:extLst>
          </p:cNvPr>
          <p:cNvSpPr/>
          <p:nvPr/>
        </p:nvSpPr>
        <p:spPr>
          <a:xfrm>
            <a:off x="5703093"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 name="Flödesschema: Koppling 20">
            <a:extLst>
              <a:ext uri="{FF2B5EF4-FFF2-40B4-BE49-F238E27FC236}">
                <a16:creationId xmlns:a16="http://schemas.microsoft.com/office/drawing/2014/main" id="{33A88C26-0CBB-4235-9C1B-C01EDB19C3BB}"/>
              </a:ext>
            </a:extLst>
          </p:cNvPr>
          <p:cNvSpPr/>
          <p:nvPr/>
        </p:nvSpPr>
        <p:spPr>
          <a:xfrm>
            <a:off x="5924548" y="3128962"/>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2" name="Flödesschema: Koppling 21">
            <a:extLst>
              <a:ext uri="{FF2B5EF4-FFF2-40B4-BE49-F238E27FC236}">
                <a16:creationId xmlns:a16="http://schemas.microsoft.com/office/drawing/2014/main" id="{C3770598-59DF-48E5-AC47-CDF443896DA8}"/>
              </a:ext>
            </a:extLst>
          </p:cNvPr>
          <p:cNvSpPr/>
          <p:nvPr/>
        </p:nvSpPr>
        <p:spPr>
          <a:xfrm>
            <a:off x="6160292" y="3121818"/>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 name="Flödesschema: Koppling 22">
            <a:extLst>
              <a:ext uri="{FF2B5EF4-FFF2-40B4-BE49-F238E27FC236}">
                <a16:creationId xmlns:a16="http://schemas.microsoft.com/office/drawing/2014/main" id="{4A52DFF1-AD1F-49DD-BC12-8F91B20F2612}"/>
              </a:ext>
            </a:extLst>
          </p:cNvPr>
          <p:cNvSpPr/>
          <p:nvPr/>
        </p:nvSpPr>
        <p:spPr>
          <a:xfrm>
            <a:off x="6396036" y="3121818"/>
            <a:ext cx="175022" cy="175022"/>
          </a:xfrm>
          <a:prstGeom prst="flowChartConnector">
            <a:avLst/>
          </a:prstGeom>
          <a:solidFill>
            <a:srgbClr val="92D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4" name="Flödesschema: Koppling 23">
            <a:extLst>
              <a:ext uri="{FF2B5EF4-FFF2-40B4-BE49-F238E27FC236}">
                <a16:creationId xmlns:a16="http://schemas.microsoft.com/office/drawing/2014/main" id="{A17EADE9-E6B9-478A-8C5C-54D8699A0B68}"/>
              </a:ext>
            </a:extLst>
          </p:cNvPr>
          <p:cNvSpPr/>
          <p:nvPr/>
        </p:nvSpPr>
        <p:spPr>
          <a:xfrm>
            <a:off x="6617491" y="3121818"/>
            <a:ext cx="175022" cy="175022"/>
          </a:xfrm>
          <a:prstGeom prst="flowChartConnector">
            <a:avLst/>
          </a:prstGeom>
          <a:solidFill>
            <a:schemeClr val="accent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5" name="Flödesschema: Koppling 24">
            <a:extLst>
              <a:ext uri="{FF2B5EF4-FFF2-40B4-BE49-F238E27FC236}">
                <a16:creationId xmlns:a16="http://schemas.microsoft.com/office/drawing/2014/main" id="{B8D78C15-739F-46C5-913C-256414C26F21}"/>
              </a:ext>
            </a:extLst>
          </p:cNvPr>
          <p:cNvSpPr/>
          <p:nvPr/>
        </p:nvSpPr>
        <p:spPr>
          <a:xfrm>
            <a:off x="6853236"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rgbClr val="C00000"/>
              </a:solidFill>
            </a:endParaRPr>
          </a:p>
        </p:txBody>
      </p:sp>
      <p:sp>
        <p:nvSpPr>
          <p:cNvPr id="26" name="Flödesschema: Koppling 25">
            <a:extLst>
              <a:ext uri="{FF2B5EF4-FFF2-40B4-BE49-F238E27FC236}">
                <a16:creationId xmlns:a16="http://schemas.microsoft.com/office/drawing/2014/main" id="{B3522E4E-ADC8-45BD-8C61-765C18100392}"/>
              </a:ext>
            </a:extLst>
          </p:cNvPr>
          <p:cNvSpPr/>
          <p:nvPr/>
        </p:nvSpPr>
        <p:spPr>
          <a:xfrm>
            <a:off x="7074691"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7" name="Flödesschema: Koppling 26">
            <a:extLst>
              <a:ext uri="{FF2B5EF4-FFF2-40B4-BE49-F238E27FC236}">
                <a16:creationId xmlns:a16="http://schemas.microsoft.com/office/drawing/2014/main" id="{C0F0D1F8-714A-4B49-90FD-80A76413E087}"/>
              </a:ext>
            </a:extLst>
          </p:cNvPr>
          <p:cNvSpPr/>
          <p:nvPr/>
        </p:nvSpPr>
        <p:spPr>
          <a:xfrm>
            <a:off x="7317580"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Flödesschema: Koppling 27">
            <a:extLst>
              <a:ext uri="{FF2B5EF4-FFF2-40B4-BE49-F238E27FC236}">
                <a16:creationId xmlns:a16="http://schemas.microsoft.com/office/drawing/2014/main" id="{6D3EA022-90FD-48AD-B8D8-51E228344C0B}"/>
              </a:ext>
            </a:extLst>
          </p:cNvPr>
          <p:cNvSpPr/>
          <p:nvPr/>
        </p:nvSpPr>
        <p:spPr>
          <a:xfrm>
            <a:off x="7553323"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9" name="Flödesschema: Koppling 28">
            <a:extLst>
              <a:ext uri="{FF2B5EF4-FFF2-40B4-BE49-F238E27FC236}">
                <a16:creationId xmlns:a16="http://schemas.microsoft.com/office/drawing/2014/main" id="{21AB3CF6-A376-42AE-B9A7-85CDED6F01FB}"/>
              </a:ext>
            </a:extLst>
          </p:cNvPr>
          <p:cNvSpPr/>
          <p:nvPr/>
        </p:nvSpPr>
        <p:spPr>
          <a:xfrm>
            <a:off x="7774779" y="3128962"/>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0" name="Flödesschema: Koppling 29">
            <a:extLst>
              <a:ext uri="{FF2B5EF4-FFF2-40B4-BE49-F238E27FC236}">
                <a16:creationId xmlns:a16="http://schemas.microsoft.com/office/drawing/2014/main" id="{0887FABE-8339-410A-BD5D-0721453B0D76}"/>
              </a:ext>
            </a:extLst>
          </p:cNvPr>
          <p:cNvSpPr/>
          <p:nvPr/>
        </p:nvSpPr>
        <p:spPr>
          <a:xfrm>
            <a:off x="8010523"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1" name="Flödesschema: Koppling 30">
            <a:extLst>
              <a:ext uri="{FF2B5EF4-FFF2-40B4-BE49-F238E27FC236}">
                <a16:creationId xmlns:a16="http://schemas.microsoft.com/office/drawing/2014/main" id="{78C77A51-073C-43E0-A4DC-1B8EA995BEEA}"/>
              </a:ext>
            </a:extLst>
          </p:cNvPr>
          <p:cNvSpPr/>
          <p:nvPr/>
        </p:nvSpPr>
        <p:spPr>
          <a:xfrm>
            <a:off x="8246266"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Flödesschema: Koppling 31">
            <a:extLst>
              <a:ext uri="{FF2B5EF4-FFF2-40B4-BE49-F238E27FC236}">
                <a16:creationId xmlns:a16="http://schemas.microsoft.com/office/drawing/2014/main" id="{4E6E8E3B-5925-43B9-9F75-B85B19515FC0}"/>
              </a:ext>
            </a:extLst>
          </p:cNvPr>
          <p:cNvSpPr/>
          <p:nvPr/>
        </p:nvSpPr>
        <p:spPr>
          <a:xfrm>
            <a:off x="8467722" y="3121817"/>
            <a:ext cx="175022" cy="175022"/>
          </a:xfrm>
          <a:prstGeom prst="flowChartConnector">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3" name="Rak pilkoppling 32">
            <a:extLst>
              <a:ext uri="{FF2B5EF4-FFF2-40B4-BE49-F238E27FC236}">
                <a16:creationId xmlns:a16="http://schemas.microsoft.com/office/drawing/2014/main" id="{BA5A9363-4F3B-470D-84AB-B33CA5518CF6}"/>
              </a:ext>
            </a:extLst>
          </p:cNvPr>
          <p:cNvCxnSpPr/>
          <p:nvPr/>
        </p:nvCxnSpPr>
        <p:spPr>
          <a:xfrm flipH="1" flipV="1">
            <a:off x="6703218" y="3393283"/>
            <a:ext cx="3574" cy="2643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ruta 2">
            <a:extLst>
              <a:ext uri="{FF2B5EF4-FFF2-40B4-BE49-F238E27FC236}">
                <a16:creationId xmlns:a16="http://schemas.microsoft.com/office/drawing/2014/main" id="{06FE3605-6C54-438E-B409-1C3B77D4EBD4}"/>
              </a:ext>
            </a:extLst>
          </p:cNvPr>
          <p:cNvSpPr txBox="1"/>
          <p:nvPr/>
        </p:nvSpPr>
        <p:spPr>
          <a:xfrm>
            <a:off x="5999560" y="3607595"/>
            <a:ext cx="2057400" cy="30008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sv-SE" sz="1500">
                <a:ea typeface="Roboto"/>
              </a:rPr>
              <a:t>Faulty commit!</a:t>
            </a:r>
          </a:p>
        </p:txBody>
      </p:sp>
    </p:spTree>
    <p:extLst>
      <p:ext uri="{BB962C8B-B14F-4D97-AF65-F5344CB8AC3E}">
        <p14:creationId xmlns:p14="http://schemas.microsoft.com/office/powerpoint/2010/main" val="2473351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9B7D-56E4-8C40-A515-CB1A56E884D5}"/>
              </a:ext>
            </a:extLst>
          </p:cNvPr>
          <p:cNvSpPr>
            <a:spLocks noGrp="1"/>
          </p:cNvSpPr>
          <p:nvPr>
            <p:ph type="title"/>
          </p:nvPr>
        </p:nvSpPr>
        <p:spPr/>
        <p:txBody>
          <a:bodyPr/>
          <a:lstStyle/>
          <a:p>
            <a:r>
              <a:rPr lang="en-SE"/>
              <a:t>Scenario 6 – nuclear reset aka I did bad</a:t>
            </a:r>
          </a:p>
        </p:txBody>
      </p:sp>
      <p:sp>
        <p:nvSpPr>
          <p:cNvPr id="3" name="Content Placeholder 2">
            <a:extLst>
              <a:ext uri="{FF2B5EF4-FFF2-40B4-BE49-F238E27FC236}">
                <a16:creationId xmlns:a16="http://schemas.microsoft.com/office/drawing/2014/main" id="{6D3364EF-DA09-234D-87D9-381AA8894547}"/>
              </a:ext>
            </a:extLst>
          </p:cNvPr>
          <p:cNvSpPr>
            <a:spLocks noGrp="1"/>
          </p:cNvSpPr>
          <p:nvPr>
            <p:ph sz="half" idx="1"/>
          </p:nvPr>
        </p:nvSpPr>
        <p:spPr/>
        <p:txBody>
          <a:bodyPr/>
          <a:lstStyle/>
          <a:p>
            <a:r>
              <a:rPr lang="en-SE"/>
              <a:t>When</a:t>
            </a:r>
          </a:p>
          <a:p>
            <a:pPr lvl="1"/>
            <a:r>
              <a:rPr lang="en-SE"/>
              <a:t>The time it takes to solve your git problems exceeds the time to just copy and redo the changes</a:t>
            </a:r>
          </a:p>
          <a:p>
            <a:pPr lvl="1"/>
            <a:r>
              <a:rPr lang="en-SE"/>
              <a:t>You just want to start over</a:t>
            </a:r>
          </a:p>
          <a:p>
            <a:r>
              <a:rPr lang="en-SE"/>
              <a:t>How</a:t>
            </a:r>
          </a:p>
          <a:p>
            <a:pPr lvl="1"/>
            <a:r>
              <a:rPr lang="en-GB"/>
              <a:t>g</a:t>
            </a:r>
            <a:r>
              <a:rPr lang="en-SE"/>
              <a:t>it reset –hard origin/master</a:t>
            </a:r>
          </a:p>
        </p:txBody>
      </p:sp>
    </p:spTree>
    <p:extLst>
      <p:ext uri="{BB962C8B-B14F-4D97-AF65-F5344CB8AC3E}">
        <p14:creationId xmlns:p14="http://schemas.microsoft.com/office/powerpoint/2010/main" val="1669871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9B7D-56E4-8C40-A515-CB1A56E884D5}"/>
              </a:ext>
            </a:extLst>
          </p:cNvPr>
          <p:cNvSpPr>
            <a:spLocks noGrp="1"/>
          </p:cNvSpPr>
          <p:nvPr>
            <p:ph type="title"/>
          </p:nvPr>
        </p:nvSpPr>
        <p:spPr/>
        <p:txBody>
          <a:bodyPr/>
          <a:lstStyle/>
          <a:p>
            <a:r>
              <a:rPr lang="sv-SE" err="1"/>
              <a:t>Mobprogrammering</a:t>
            </a:r>
            <a:r>
              <a:rPr lang="sv-SE"/>
              <a:t> och </a:t>
            </a:r>
            <a:r>
              <a:rPr lang="sv-SE" err="1"/>
              <a:t>git</a:t>
            </a:r>
            <a:r>
              <a:rPr lang="sv-SE"/>
              <a:t> under pandemi</a:t>
            </a:r>
            <a:endParaRPr lang="en-SE"/>
          </a:p>
        </p:txBody>
      </p:sp>
      <p:sp>
        <p:nvSpPr>
          <p:cNvPr id="3" name="Content Placeholder 2">
            <a:extLst>
              <a:ext uri="{FF2B5EF4-FFF2-40B4-BE49-F238E27FC236}">
                <a16:creationId xmlns:a16="http://schemas.microsoft.com/office/drawing/2014/main" id="{6D3364EF-DA09-234D-87D9-381AA8894547}"/>
              </a:ext>
            </a:extLst>
          </p:cNvPr>
          <p:cNvSpPr>
            <a:spLocks noGrp="1"/>
          </p:cNvSpPr>
          <p:nvPr>
            <p:ph sz="half" idx="1"/>
          </p:nvPr>
        </p:nvSpPr>
        <p:spPr/>
        <p:txBody>
          <a:bodyPr/>
          <a:lstStyle/>
          <a:p>
            <a:r>
              <a:rPr lang="sv-SE" err="1"/>
              <a:t>Mob.sh</a:t>
            </a:r>
            <a:endParaRPr lang="sv-SE"/>
          </a:p>
          <a:p>
            <a:pPr lvl="1"/>
            <a:r>
              <a:rPr lang="sv-SE"/>
              <a:t>Ett verktyg för att programmera i </a:t>
            </a:r>
            <a:r>
              <a:rPr lang="sv-SE" err="1"/>
              <a:t>mob</a:t>
            </a:r>
            <a:r>
              <a:rPr lang="sv-SE"/>
              <a:t> med </a:t>
            </a:r>
            <a:r>
              <a:rPr lang="sv-SE" err="1"/>
              <a:t>git</a:t>
            </a:r>
            <a:endParaRPr lang="sv-SE"/>
          </a:p>
          <a:p>
            <a:r>
              <a:rPr lang="sv-SE" err="1"/>
              <a:t>Intellij</a:t>
            </a:r>
            <a:r>
              <a:rPr lang="sv-SE"/>
              <a:t> </a:t>
            </a:r>
            <a:r>
              <a:rPr lang="sv-SE" err="1"/>
              <a:t>Code</a:t>
            </a:r>
            <a:r>
              <a:rPr lang="sv-SE"/>
              <a:t> </a:t>
            </a:r>
            <a:r>
              <a:rPr lang="sv-SE" err="1"/>
              <a:t>With</a:t>
            </a:r>
            <a:r>
              <a:rPr lang="sv-SE"/>
              <a:t> </a:t>
            </a:r>
            <a:r>
              <a:rPr lang="sv-SE" err="1"/>
              <a:t>Me</a:t>
            </a:r>
            <a:endParaRPr lang="sv-SE"/>
          </a:p>
          <a:p>
            <a:pPr lvl="1"/>
            <a:r>
              <a:rPr lang="sv-SE"/>
              <a:t>AKA Google Drive fast </a:t>
            </a:r>
            <a:r>
              <a:rPr lang="sv-SE" err="1"/>
              <a:t>Intellij</a:t>
            </a:r>
            <a:endParaRPr lang="sv-SE"/>
          </a:p>
          <a:p>
            <a:endParaRPr lang="sv-SE"/>
          </a:p>
          <a:p>
            <a:pPr marL="0" indent="0">
              <a:buNone/>
            </a:pPr>
            <a:endParaRPr lang="en-SE"/>
          </a:p>
        </p:txBody>
      </p:sp>
    </p:spTree>
    <p:extLst>
      <p:ext uri="{BB962C8B-B14F-4D97-AF65-F5344CB8AC3E}">
        <p14:creationId xmlns:p14="http://schemas.microsoft.com/office/powerpoint/2010/main" val="2240293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319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DC2AADD-65BB-F242-9099-55746F68CD47}"/>
              </a:ext>
            </a:extLst>
          </p:cNvPr>
          <p:cNvSpPr>
            <a:spLocks noGrp="1"/>
          </p:cNvSpPr>
          <p:nvPr>
            <p:ph type="ctrTitle"/>
          </p:nvPr>
        </p:nvSpPr>
        <p:spPr/>
        <p:txBody>
          <a:bodyPr/>
          <a:lstStyle/>
          <a:p>
            <a:r>
              <a:rPr lang="sv-SE" err="1"/>
              <a:t>What</a:t>
            </a:r>
            <a:r>
              <a:rPr lang="sv-SE"/>
              <a:t> is </a:t>
            </a:r>
            <a:r>
              <a:rPr lang="sv-SE" err="1"/>
              <a:t>git</a:t>
            </a:r>
            <a:r>
              <a:rPr lang="sv-SE"/>
              <a:t>?</a:t>
            </a:r>
          </a:p>
        </p:txBody>
      </p:sp>
    </p:spTree>
    <p:extLst>
      <p:ext uri="{BB962C8B-B14F-4D97-AF65-F5344CB8AC3E}">
        <p14:creationId xmlns:p14="http://schemas.microsoft.com/office/powerpoint/2010/main" val="174337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a:xfrm>
            <a:off x="947738" y="756464"/>
            <a:ext cx="8302568" cy="1324419"/>
          </a:xfrm>
        </p:spPr>
        <p:txBody>
          <a:bodyPr/>
          <a:lstStyle/>
          <a:p>
            <a:r>
              <a:rPr lang="sv-SE" err="1"/>
              <a:t>What</a:t>
            </a:r>
            <a:r>
              <a:rPr lang="sv-SE"/>
              <a:t> is </a:t>
            </a:r>
            <a:r>
              <a:rPr lang="sv-SE" err="1"/>
              <a:t>git</a:t>
            </a:r>
            <a:r>
              <a:rPr lang="sv-SE"/>
              <a:t>?</a:t>
            </a:r>
            <a:br>
              <a:rPr lang="sv-SE"/>
            </a:br>
            <a:r>
              <a:rPr lang="sv-SE" sz="1500"/>
              <a:t> -    An </a:t>
            </a:r>
            <a:r>
              <a:rPr lang="sv-SE" sz="1500" err="1"/>
              <a:t>open</a:t>
            </a:r>
            <a:r>
              <a:rPr lang="sv-SE" sz="1500"/>
              <a:t> source version </a:t>
            </a:r>
            <a:r>
              <a:rPr lang="sv-SE" sz="1500" err="1"/>
              <a:t>control</a:t>
            </a:r>
            <a:r>
              <a:rPr lang="sv-SE" sz="1500"/>
              <a:t> system (VCS)</a:t>
            </a:r>
          </a:p>
        </p:txBody>
      </p:sp>
      <p:sp>
        <p:nvSpPr>
          <p:cNvPr id="3" name="Platshållare för innehåll 2">
            <a:extLst>
              <a:ext uri="{FF2B5EF4-FFF2-40B4-BE49-F238E27FC236}">
                <a16:creationId xmlns:a16="http://schemas.microsoft.com/office/drawing/2014/main" id="{F5461B6E-8D64-D64C-ADF8-8559D7113889}"/>
              </a:ext>
            </a:extLst>
          </p:cNvPr>
          <p:cNvSpPr>
            <a:spLocks noGrp="1"/>
          </p:cNvSpPr>
          <p:nvPr>
            <p:ph sz="half" idx="1"/>
          </p:nvPr>
        </p:nvSpPr>
        <p:spPr/>
        <p:txBody>
          <a:bodyPr/>
          <a:lstStyle/>
          <a:p>
            <a:pPr fontAlgn="base"/>
            <a:r>
              <a:rPr lang="sv-SE"/>
              <a:t>A </a:t>
            </a:r>
            <a:r>
              <a:rPr lang="sv-SE" err="1"/>
              <a:t>open</a:t>
            </a:r>
            <a:r>
              <a:rPr lang="sv-SE"/>
              <a:t> source version </a:t>
            </a:r>
            <a:r>
              <a:rPr lang="sv-SE" err="1"/>
              <a:t>control</a:t>
            </a:r>
            <a:r>
              <a:rPr lang="sv-SE"/>
              <a:t> system (VCS) </a:t>
            </a:r>
            <a:r>
              <a:rPr lang="sv-SE" err="1"/>
              <a:t>created</a:t>
            </a:r>
            <a:r>
              <a:rPr lang="sv-SE"/>
              <a:t> by Linus Torvalds</a:t>
            </a:r>
          </a:p>
          <a:p>
            <a:pPr fontAlgn="base"/>
            <a:r>
              <a:rPr lang="sv-SE"/>
              <a:t>It is </a:t>
            </a:r>
            <a:r>
              <a:rPr lang="sv-SE" err="1"/>
              <a:t>free</a:t>
            </a:r>
            <a:r>
              <a:rPr lang="sv-SE"/>
              <a:t> and is the </a:t>
            </a:r>
            <a:r>
              <a:rPr lang="sv-SE" err="1"/>
              <a:t>foundation</a:t>
            </a:r>
            <a:r>
              <a:rPr lang="sv-SE"/>
              <a:t> </a:t>
            </a:r>
            <a:r>
              <a:rPr lang="sv-SE" err="1"/>
              <a:t>of</a:t>
            </a:r>
            <a:r>
              <a:rPr lang="sv-SE"/>
              <a:t> </a:t>
            </a:r>
            <a:r>
              <a:rPr lang="sv-SE" err="1"/>
              <a:t>many</a:t>
            </a:r>
            <a:r>
              <a:rPr lang="sv-SE"/>
              <a:t> services </a:t>
            </a:r>
            <a:r>
              <a:rPr lang="sv-SE" err="1"/>
              <a:t>such</a:t>
            </a:r>
            <a:r>
              <a:rPr lang="sv-SE"/>
              <a:t> as </a:t>
            </a:r>
            <a:r>
              <a:rPr lang="sv-SE" err="1"/>
              <a:t>Github</a:t>
            </a:r>
            <a:r>
              <a:rPr lang="sv-SE"/>
              <a:t>, </a:t>
            </a:r>
            <a:r>
              <a:rPr lang="sv-SE" err="1"/>
              <a:t>Bitbucket</a:t>
            </a:r>
            <a:r>
              <a:rPr lang="sv-SE"/>
              <a:t> and </a:t>
            </a:r>
            <a:r>
              <a:rPr lang="sv-SE" err="1"/>
              <a:t>GitLab</a:t>
            </a:r>
            <a:endParaRPr lang="sv-SE"/>
          </a:p>
          <a:p>
            <a:pPr fontAlgn="base"/>
            <a:r>
              <a:rPr lang="sv-SE" err="1"/>
              <a:t>We</a:t>
            </a:r>
            <a:r>
              <a:rPr lang="sv-SE"/>
              <a:t> </a:t>
            </a:r>
            <a:r>
              <a:rPr lang="sv-SE" err="1"/>
              <a:t>use</a:t>
            </a:r>
            <a:r>
              <a:rPr lang="sv-SE"/>
              <a:t> </a:t>
            </a:r>
            <a:r>
              <a:rPr lang="sv-SE" err="1"/>
              <a:t>git</a:t>
            </a:r>
            <a:r>
              <a:rPr lang="sv-SE"/>
              <a:t> to:</a:t>
            </a:r>
            <a:endParaRPr lang="sv-SE" sz="1650"/>
          </a:p>
          <a:p>
            <a:pPr lvl="1" fontAlgn="base"/>
            <a:r>
              <a:rPr lang="sv-SE" sz="1350" err="1"/>
              <a:t>manage</a:t>
            </a:r>
            <a:r>
              <a:rPr lang="sv-SE" sz="1350"/>
              <a:t> </a:t>
            </a:r>
            <a:r>
              <a:rPr lang="sv-SE" sz="1350" err="1"/>
              <a:t>changes</a:t>
            </a:r>
            <a:r>
              <a:rPr lang="sv-SE" sz="1350"/>
              <a:t> to </a:t>
            </a:r>
            <a:r>
              <a:rPr lang="sv-SE" sz="1350" err="1"/>
              <a:t>code</a:t>
            </a:r>
            <a:r>
              <a:rPr lang="sv-SE" sz="1350"/>
              <a:t> over </a:t>
            </a:r>
            <a:r>
              <a:rPr lang="sv-SE" sz="1350" err="1"/>
              <a:t>time</a:t>
            </a:r>
            <a:endParaRPr lang="sv-SE" sz="1350"/>
          </a:p>
          <a:p>
            <a:pPr lvl="1" fontAlgn="base"/>
            <a:r>
              <a:rPr lang="sv-SE" sz="1350" err="1"/>
              <a:t>keep</a:t>
            </a:r>
            <a:r>
              <a:rPr lang="sv-SE" sz="1350"/>
              <a:t> </a:t>
            </a:r>
            <a:r>
              <a:rPr lang="sv-SE" sz="1350" err="1"/>
              <a:t>history</a:t>
            </a:r>
            <a:r>
              <a:rPr lang="sv-SE" sz="1350"/>
              <a:t> </a:t>
            </a:r>
            <a:r>
              <a:rPr lang="sv-SE" sz="1350" err="1"/>
              <a:t>of</a:t>
            </a:r>
            <a:r>
              <a:rPr lang="sv-SE" sz="1350"/>
              <a:t> </a:t>
            </a:r>
            <a:r>
              <a:rPr lang="sv-SE" sz="1350" b="1"/>
              <a:t>all</a:t>
            </a:r>
            <a:r>
              <a:rPr lang="sv-SE" sz="1350"/>
              <a:t> </a:t>
            </a:r>
            <a:r>
              <a:rPr lang="sv-SE" sz="1350" err="1"/>
              <a:t>modifications</a:t>
            </a:r>
            <a:r>
              <a:rPr lang="sv-SE" sz="1350"/>
              <a:t> so </a:t>
            </a:r>
            <a:r>
              <a:rPr lang="sv-SE" sz="1350" err="1"/>
              <a:t>that</a:t>
            </a:r>
            <a:r>
              <a:rPr lang="sv-SE" sz="1350"/>
              <a:t> </a:t>
            </a:r>
            <a:r>
              <a:rPr lang="sv-SE" sz="1350" err="1"/>
              <a:t>reverting</a:t>
            </a:r>
            <a:r>
              <a:rPr lang="sv-SE" sz="1350"/>
              <a:t> </a:t>
            </a:r>
            <a:r>
              <a:rPr lang="sv-SE" sz="1350" err="1"/>
              <a:t>mistakes</a:t>
            </a:r>
            <a:r>
              <a:rPr lang="sv-SE" sz="1350"/>
              <a:t> is </a:t>
            </a:r>
            <a:r>
              <a:rPr lang="sv-SE" sz="1350" err="1"/>
              <a:t>easier</a:t>
            </a:r>
            <a:endParaRPr lang="sv-SE" sz="1350"/>
          </a:p>
          <a:p>
            <a:pPr lvl="1" fontAlgn="base"/>
            <a:r>
              <a:rPr lang="sv-SE" sz="1350" err="1"/>
              <a:t>collaboration</a:t>
            </a:r>
            <a:r>
              <a:rPr lang="sv-SE" sz="1350"/>
              <a:t> </a:t>
            </a:r>
            <a:r>
              <a:rPr lang="sv-SE" sz="1350" err="1"/>
              <a:t>between</a:t>
            </a:r>
            <a:r>
              <a:rPr lang="sv-SE" sz="1350"/>
              <a:t> </a:t>
            </a:r>
            <a:r>
              <a:rPr lang="sv-SE" sz="1350" err="1"/>
              <a:t>developers</a:t>
            </a:r>
            <a:endParaRPr lang="sv-SE" sz="1350"/>
          </a:p>
          <a:p>
            <a:pPr marL="342900" lvl="1" indent="0" fontAlgn="base">
              <a:buNone/>
            </a:pPr>
            <a:endParaRPr lang="sv-SE" sz="1800"/>
          </a:p>
          <a:p>
            <a:pPr lvl="1" fontAlgn="base"/>
            <a:endParaRPr lang="sv-SE"/>
          </a:p>
          <a:p>
            <a:pPr marL="342900" lvl="1" indent="0" fontAlgn="base">
              <a:buNone/>
            </a:pPr>
            <a:endParaRPr lang="sv-SE"/>
          </a:p>
        </p:txBody>
      </p:sp>
    </p:spTree>
    <p:extLst>
      <p:ext uri="{BB962C8B-B14F-4D97-AF65-F5344CB8AC3E}">
        <p14:creationId xmlns:p14="http://schemas.microsoft.com/office/powerpoint/2010/main" val="1539997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49A52-BACB-9349-A822-0A45083ADD9F}"/>
              </a:ext>
            </a:extLst>
          </p:cNvPr>
          <p:cNvSpPr>
            <a:spLocks noGrp="1"/>
          </p:cNvSpPr>
          <p:nvPr>
            <p:ph type="title"/>
          </p:nvPr>
        </p:nvSpPr>
        <p:spPr>
          <a:xfrm>
            <a:off x="659632" y="789835"/>
            <a:ext cx="8302568" cy="1324419"/>
          </a:xfrm>
        </p:spPr>
        <p:txBody>
          <a:bodyPr/>
          <a:lstStyle/>
          <a:p>
            <a:r>
              <a:rPr lang="sv-SE" err="1"/>
              <a:t>What</a:t>
            </a:r>
            <a:r>
              <a:rPr lang="sv-SE"/>
              <a:t> is </a:t>
            </a:r>
            <a:r>
              <a:rPr lang="sv-SE" err="1"/>
              <a:t>git</a:t>
            </a:r>
            <a:r>
              <a:rPr lang="sv-SE"/>
              <a:t>?</a:t>
            </a:r>
            <a:br>
              <a:rPr lang="sv-SE"/>
            </a:br>
            <a:r>
              <a:rPr lang="sv-SE" sz="1500"/>
              <a:t> -    The </a:t>
            </a:r>
            <a:r>
              <a:rPr lang="sv-SE" sz="1500" err="1"/>
              <a:t>most</a:t>
            </a:r>
            <a:r>
              <a:rPr lang="sv-SE" sz="1500"/>
              <a:t> </a:t>
            </a:r>
            <a:r>
              <a:rPr lang="sv-SE" sz="1500" err="1"/>
              <a:t>widely</a:t>
            </a:r>
            <a:r>
              <a:rPr lang="sv-SE" sz="1500"/>
              <a:t> </a:t>
            </a:r>
            <a:r>
              <a:rPr lang="sv-SE" sz="1500" err="1"/>
              <a:t>used</a:t>
            </a:r>
            <a:r>
              <a:rPr lang="sv-SE" sz="1500"/>
              <a:t> VCS</a:t>
            </a:r>
          </a:p>
        </p:txBody>
      </p:sp>
      <p:pic>
        <p:nvPicPr>
          <p:cNvPr id="3" name="Bildobjekt 3">
            <a:extLst>
              <a:ext uri="{FF2B5EF4-FFF2-40B4-BE49-F238E27FC236}">
                <a16:creationId xmlns:a16="http://schemas.microsoft.com/office/drawing/2014/main" id="{7A6857FD-EB6D-4DA3-A4B5-E644125EDA20}"/>
              </a:ext>
            </a:extLst>
          </p:cNvPr>
          <p:cNvPicPr>
            <a:picLocks noChangeAspect="1"/>
          </p:cNvPicPr>
          <p:nvPr/>
        </p:nvPicPr>
        <p:blipFill>
          <a:blip r:embed="rId3"/>
          <a:stretch>
            <a:fillRect/>
          </a:stretch>
        </p:blipFill>
        <p:spPr>
          <a:xfrm>
            <a:off x="5502247" y="2461865"/>
            <a:ext cx="4536908" cy="3192671"/>
          </a:xfrm>
          <a:prstGeom prst="rect">
            <a:avLst/>
          </a:prstGeom>
        </p:spPr>
      </p:pic>
    </p:spTree>
    <p:extLst>
      <p:ext uri="{BB962C8B-B14F-4D97-AF65-F5344CB8AC3E}">
        <p14:creationId xmlns:p14="http://schemas.microsoft.com/office/powerpoint/2010/main" val="180743573"/>
      </p:ext>
    </p:extLst>
  </p:cSld>
  <p:clrMapOvr>
    <a:masterClrMapping/>
  </p:clrMapOvr>
</p:sld>
</file>

<file path=ppt/theme/theme1.xml><?xml version="1.0" encoding="utf-8"?>
<a:theme xmlns:a="http://schemas.openxmlformats.org/drawingml/2006/main" name="Omegapoint-theme">
  <a:themeElements>
    <a:clrScheme name="">
      <a:dk1>
        <a:srgbClr val="000000"/>
      </a:dk1>
      <a:lt1>
        <a:srgbClr val="FFFFFF"/>
      </a:lt1>
      <a:dk2>
        <a:srgbClr val="383838"/>
      </a:dk2>
      <a:lt2>
        <a:srgbClr val="D7D2CB"/>
      </a:lt2>
      <a:accent1>
        <a:srgbClr val="F9BC2E"/>
      </a:accent1>
      <a:accent2>
        <a:srgbClr val="E87722"/>
      </a:accent2>
      <a:accent3>
        <a:srgbClr val="286166"/>
      </a:accent3>
      <a:accent4>
        <a:srgbClr val="003349"/>
      </a:accent4>
      <a:accent5>
        <a:srgbClr val="383838"/>
      </a:accent5>
      <a:accent6>
        <a:srgbClr val="FFFFFF"/>
      </a:accent6>
      <a:hlink>
        <a:srgbClr val="003349"/>
      </a:hlink>
      <a:folHlink>
        <a:srgbClr val="E87722"/>
      </a:folHlink>
    </a:clrScheme>
    <a:fontScheme name="Roboto">
      <a:majorFont>
        <a:latin typeface="Roboto"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boto"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dirty="0" err="1" smtClean="0">
            <a:solidFill>
              <a:srgbClr val="000000"/>
            </a:solidFill>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Omegapoint_template_v4" id="{0DCB2A29-6E6F-8D44-959B-5FFC4D54169F}" vid="{AD4FAB37-CC2E-6C47-8292-77BDD6063EAE}"/>
    </a:ext>
  </a:extLst>
</a:theme>
</file>

<file path=ppt/theme/theme2.xml><?xml version="1.0" encoding="utf-8"?>
<a:theme xmlns:a="http://schemas.openxmlformats.org/drawingml/2006/main" name="Omegapoint-theme-alternatives">
  <a:themeElements>
    <a:clrScheme name="">
      <a:dk1>
        <a:srgbClr val="000000"/>
      </a:dk1>
      <a:lt1>
        <a:srgbClr val="FFFFFF"/>
      </a:lt1>
      <a:dk2>
        <a:srgbClr val="383838"/>
      </a:dk2>
      <a:lt2>
        <a:srgbClr val="D7D2CB"/>
      </a:lt2>
      <a:accent1>
        <a:srgbClr val="F9BC2E"/>
      </a:accent1>
      <a:accent2>
        <a:srgbClr val="E87722"/>
      </a:accent2>
      <a:accent3>
        <a:srgbClr val="286166"/>
      </a:accent3>
      <a:accent4>
        <a:srgbClr val="003349"/>
      </a:accent4>
      <a:accent5>
        <a:srgbClr val="383838"/>
      </a:accent5>
      <a:accent6>
        <a:srgbClr val="FFFFFF"/>
      </a:accent6>
      <a:hlink>
        <a:srgbClr val="003349"/>
      </a:hlink>
      <a:folHlink>
        <a:srgbClr val="E87722"/>
      </a:folHlink>
    </a:clrScheme>
    <a:fontScheme name="Roboto">
      <a:majorFont>
        <a:latin typeface="Roboto"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boto"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dirty="0" err="1" smtClean="0">
            <a:solidFill>
              <a:srgbClr val="000000"/>
            </a:solidFill>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Omegapoint_template_v4" id="{0DCB2A29-6E6F-8D44-959B-5FFC4D54169F}" vid="{F2AD87FD-CFC7-ED4F-BC32-93F4C6438447}"/>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Omegapoint-theme</Template>
  <TotalTime>0</TotalTime>
  <Words>7261</Words>
  <Application>Microsoft Office PowerPoint</Application>
  <PresentationFormat>Bredbild</PresentationFormat>
  <Paragraphs>761</Paragraphs>
  <Slides>66</Slides>
  <Notes>52</Notes>
  <HiddenSlides>0</HiddenSlides>
  <MMClips>0</MMClips>
  <ScaleCrop>false</ScaleCrop>
  <HeadingPairs>
    <vt:vector size="4" baseType="variant">
      <vt:variant>
        <vt:lpstr>Tema</vt:lpstr>
      </vt:variant>
      <vt:variant>
        <vt:i4>2</vt:i4>
      </vt:variant>
      <vt:variant>
        <vt:lpstr>Bildrubriker</vt:lpstr>
      </vt:variant>
      <vt:variant>
        <vt:i4>66</vt:i4>
      </vt:variant>
    </vt:vector>
  </HeadingPairs>
  <TitlesOfParts>
    <vt:vector size="68" baseType="lpstr">
      <vt:lpstr>Omegapoint-theme</vt:lpstr>
      <vt:lpstr>Omegapoint-theme-alternatives</vt:lpstr>
      <vt:lpstr>PowerPoint-presentation</vt:lpstr>
      <vt:lpstr>GIT 101</vt:lpstr>
      <vt:lpstr>Goals</vt:lpstr>
      <vt:lpstr>Course plan</vt:lpstr>
      <vt:lpstr>Preliminary schedule</vt:lpstr>
      <vt:lpstr>Lite ordningsuppmaningar för en digital kurs</vt:lpstr>
      <vt:lpstr>What is git?</vt:lpstr>
      <vt:lpstr>What is git?  -    An open source version control system (VCS)</vt:lpstr>
      <vt:lpstr>What is git?  -    The most widely used VCS</vt:lpstr>
      <vt:lpstr>What is git?  -    A distributed VCS</vt:lpstr>
      <vt:lpstr>What is git?  -    A distributed VCS</vt:lpstr>
      <vt:lpstr>What is git? – in one sentance</vt:lpstr>
      <vt:lpstr>Why should we use git?</vt:lpstr>
      <vt:lpstr>Git building stones</vt:lpstr>
      <vt:lpstr>GUI client vs terminal</vt:lpstr>
      <vt:lpstr>Paus!  Vi börjar igen: 09:15</vt:lpstr>
      <vt:lpstr>Lab time</vt:lpstr>
      <vt:lpstr>Githug  --- LAB till 10:30</vt:lpstr>
      <vt:lpstr>Paus!  Vi börjar igen: 10:40</vt:lpstr>
      <vt:lpstr>Branches?</vt:lpstr>
      <vt:lpstr>Branches?</vt:lpstr>
      <vt:lpstr>Branches?</vt:lpstr>
      <vt:lpstr>Branches?</vt:lpstr>
      <vt:lpstr>Branches?</vt:lpstr>
      <vt:lpstr>Branches?</vt:lpstr>
      <vt:lpstr>Branching strategies</vt:lpstr>
      <vt:lpstr>Branching strategies One branch to rule them all</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Scenario 1 – merge conflict</vt:lpstr>
      <vt:lpstr>Scenario 2 – feature branching</vt:lpstr>
      <vt:lpstr>Scenario 3 – A lot of local commits</vt:lpstr>
      <vt:lpstr>Scenario 3 – A lot of local commits</vt:lpstr>
      <vt:lpstr>Scenario 3 – A lot of local commits</vt:lpstr>
      <vt:lpstr>Scenario 3 </vt:lpstr>
      <vt:lpstr>Scenario 3 – A lot of local commits</vt:lpstr>
      <vt:lpstr>A note on changing the history</vt:lpstr>
      <vt:lpstr>Paus!  Vi börjar igen: xx:xx</vt:lpstr>
      <vt:lpstr>Scenario 4 – git pull origin master --rebase</vt:lpstr>
      <vt:lpstr>Scenario 4 </vt:lpstr>
      <vt:lpstr>Scenario 4 </vt:lpstr>
      <vt:lpstr>Scenario 4 </vt:lpstr>
      <vt:lpstr>Scenario 4 – Merging instead of rebasing</vt:lpstr>
      <vt:lpstr>Scenario 4 </vt:lpstr>
      <vt:lpstr>Scenario 5 – code is broken, find the faulty commit</vt:lpstr>
      <vt:lpstr>Scenario 5 – code is broken, find the faulty commit</vt:lpstr>
      <vt:lpstr>Scenario 5 – code is broken, find the faulty commit</vt:lpstr>
      <vt:lpstr>Scenario 5 – code is broken, find the faulty commit</vt:lpstr>
      <vt:lpstr>Scenario 5 – code is broken, find the faulty commit</vt:lpstr>
      <vt:lpstr>Scenario 5 – code is broken, find the faulty commit</vt:lpstr>
      <vt:lpstr>Scenario 5 – code is broken, find the faulty commit</vt:lpstr>
      <vt:lpstr>Scenario 5 – code is broken, find the faulty commit</vt:lpstr>
      <vt:lpstr>Scenario 5 – code is broken, find the faulty commit</vt:lpstr>
      <vt:lpstr>Scenario 5 – code is broken, find the faulty commit</vt:lpstr>
      <vt:lpstr>Scenario 6 – nuclear reset aka I did bad</vt:lpstr>
      <vt:lpstr>Mobprogrammering och git under pandemi</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Ziad Patrous</dc:creator>
  <cp:lastModifiedBy>Ziad Patrous</cp:lastModifiedBy>
  <cp:revision>2</cp:revision>
  <dcterms:created xsi:type="dcterms:W3CDTF">2020-01-26T17:28:15Z</dcterms:created>
  <dcterms:modified xsi:type="dcterms:W3CDTF">2021-02-05T11:16:39Z</dcterms:modified>
</cp:coreProperties>
</file>